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39"/>
  </p:notesMasterIdLst>
  <p:sldIdLst>
    <p:sldId id="256" r:id="rId2"/>
    <p:sldId id="259" r:id="rId3"/>
    <p:sldId id="262" r:id="rId4"/>
    <p:sldId id="274" r:id="rId5"/>
    <p:sldId id="260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263" r:id="rId14"/>
    <p:sldId id="316" r:id="rId15"/>
    <p:sldId id="317" r:id="rId16"/>
    <p:sldId id="268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269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8D6957-8387-4AB0-B449-0367677530FD}">
  <a:tblStyle styleId="{F68D6957-8387-4AB0-B449-0367677530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89" autoAdjust="0"/>
  </p:normalViewPr>
  <p:slideViewPr>
    <p:cSldViewPr snapToGrid="0">
      <p:cViewPr varScale="1">
        <p:scale>
          <a:sx n="140" d="100"/>
          <a:sy n="140" d="100"/>
        </p:scale>
        <p:origin x="77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ac14693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ac14693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481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ac14693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ac14693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481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a754dda9a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3a754dda9a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a754dda9a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a754dda9a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4ac14693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4ac14693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ac14693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ac14693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3a754dda9a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3a754dda9a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3a754dda9a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3a754dda9a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ac14693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ac14693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ac14693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ac14693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2817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ac14693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ac14693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451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ac14693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ac14693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481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ac14693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ac14693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48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99987">
            <a:off x="3744851" y="3775276"/>
            <a:ext cx="5456876" cy="141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4">
            <a:alphaModFix/>
          </a:blip>
          <a:srcRect l="8019" t="6615" r="119" b="6789"/>
          <a:stretch/>
        </p:blipFill>
        <p:spPr>
          <a:xfrm>
            <a:off x="-26350" y="5250"/>
            <a:ext cx="4884349" cy="5132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81000" y="535000"/>
            <a:ext cx="4191300" cy="16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rot="992">
            <a:off x="712099" y="2373800"/>
            <a:ext cx="3118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547568">
            <a:off x="6683350" y="2489763"/>
            <a:ext cx="2319700" cy="221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 rotWithShape="1">
          <a:blip r:embed="rId4">
            <a:alphaModFix/>
          </a:blip>
          <a:srcRect t="23611"/>
          <a:stretch/>
        </p:blipFill>
        <p:spPr>
          <a:xfrm rot="10800000">
            <a:off x="-25949" y="3894399"/>
            <a:ext cx="9195899" cy="17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687649" y="2127675"/>
            <a:ext cx="5657124" cy="140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6">
            <a:alphaModFix/>
          </a:blip>
          <a:srcRect l="68207" t="19435" b="12393"/>
          <a:stretch/>
        </p:blipFill>
        <p:spPr>
          <a:xfrm rot="10800000" flipH="1">
            <a:off x="1" y="-1"/>
            <a:ext cx="1943101" cy="564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546849">
            <a:off x="3911417" y="-689261"/>
            <a:ext cx="1956037" cy="1653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790977">
            <a:off x="-1270401" y="2503250"/>
            <a:ext cx="2593064" cy="219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46849">
            <a:off x="-589945" y="1916239"/>
            <a:ext cx="1956037" cy="1653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249083">
            <a:off x="-737001" y="2553950"/>
            <a:ext cx="2593063" cy="2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799987">
            <a:off x="1" y="3728626"/>
            <a:ext cx="5456876" cy="141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6">
            <a:alphaModFix/>
          </a:blip>
          <a:srcRect l="-120" t="6615" r="119" b="6789"/>
          <a:stretch/>
        </p:blipFill>
        <p:spPr>
          <a:xfrm flipH="1">
            <a:off x="5288188" y="-4680"/>
            <a:ext cx="5317100" cy="51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547568">
            <a:off x="8080400" y="-574775"/>
            <a:ext cx="2319700" cy="2219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3">
            <a:alphaModFix/>
          </a:blip>
          <a:srcRect l="61312" t="6610" r="119" b="6296"/>
          <a:stretch/>
        </p:blipFill>
        <p:spPr>
          <a:xfrm rot="-5400000">
            <a:off x="2003761" y="529285"/>
            <a:ext cx="2640926" cy="664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4">
            <a:alphaModFix/>
          </a:blip>
          <a:srcRect l="49367" t="19435" b="12393"/>
          <a:stretch/>
        </p:blipFill>
        <p:spPr>
          <a:xfrm rot="10800000">
            <a:off x="6286499" y="-19052"/>
            <a:ext cx="2862201" cy="521970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5100" y="3183150"/>
            <a:ext cx="5736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821000" y="1166375"/>
            <a:ext cx="128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15100" y="4024950"/>
            <a:ext cx="5736000" cy="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66333">
            <a:off x="7620960" y="489919"/>
            <a:ext cx="1520705" cy="145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547568">
            <a:off x="4050" y="-798087"/>
            <a:ext cx="2319700" cy="221953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60738" y="2496750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4815563" y="2496750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160738" y="2970075"/>
            <a:ext cx="3167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4815563" y="2970075"/>
            <a:ext cx="3167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405462" y="1924588"/>
            <a:ext cx="5171799" cy="12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207437" y="1914838"/>
            <a:ext cx="5194301" cy="12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960488" y="803900"/>
            <a:ext cx="42543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960500" y="2073500"/>
            <a:ext cx="4254300" cy="19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950951" y="1918324"/>
            <a:ext cx="5178527" cy="12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1276212" y="1922513"/>
            <a:ext cx="5171799" cy="12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99987">
            <a:off x="1" y="3728626"/>
            <a:ext cx="5456876" cy="141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4">
            <a:alphaModFix/>
          </a:blip>
          <a:srcRect l="-120" t="6615" r="119" b="6789"/>
          <a:stretch/>
        </p:blipFill>
        <p:spPr>
          <a:xfrm flipH="1">
            <a:off x="4424338" y="5250"/>
            <a:ext cx="5317100" cy="51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88900" y="1151025"/>
            <a:ext cx="3840000" cy="24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6800824" y="-174425"/>
            <a:ext cx="2593064" cy="2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66333">
            <a:off x="8209610" y="935344"/>
            <a:ext cx="1520705" cy="145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5550" y="-308689"/>
            <a:ext cx="6648448" cy="164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9"/>
          <p:cNvPicPr preferRelativeResize="0"/>
          <p:nvPr/>
        </p:nvPicPr>
        <p:blipFill rotWithShape="1">
          <a:blip r:embed="rId6">
            <a:alphaModFix/>
          </a:blip>
          <a:srcRect l="61312" t="6610" r="119" b="6296"/>
          <a:stretch/>
        </p:blipFill>
        <p:spPr>
          <a:xfrm rot="-5400000" flipH="1">
            <a:off x="4499311" y="-3793957"/>
            <a:ext cx="2640926" cy="664844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671325" y="2308975"/>
            <a:ext cx="4423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3671420" y="3099800"/>
            <a:ext cx="44238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7">
            <a:alphaModFix/>
          </a:blip>
          <a:srcRect l="49367" t="19435" b="12393"/>
          <a:stretch/>
        </p:blipFill>
        <p:spPr>
          <a:xfrm rot="10800000" flipH="1">
            <a:off x="-1" y="-38102"/>
            <a:ext cx="2862201" cy="5219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0"/>
          <p:cNvPicPr preferRelativeResize="0"/>
          <p:nvPr/>
        </p:nvPicPr>
        <p:blipFill rotWithShape="1">
          <a:blip r:embed="rId2">
            <a:alphaModFix/>
          </a:blip>
          <a:srcRect t="23611"/>
          <a:stretch/>
        </p:blipFill>
        <p:spPr>
          <a:xfrm rot="10800000">
            <a:off x="-21174" y="3451674"/>
            <a:ext cx="9195899" cy="17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14"/>
          <p:cNvPicPr preferRelativeResize="0"/>
          <p:nvPr/>
        </p:nvPicPr>
        <p:blipFill rotWithShape="1">
          <a:blip r:embed="rId3">
            <a:alphaModFix/>
          </a:blip>
          <a:srcRect t="68992"/>
          <a:stretch/>
        </p:blipFill>
        <p:spPr>
          <a:xfrm rot="10800000">
            <a:off x="-25949" y="4706850"/>
            <a:ext cx="9195899" cy="7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eo"/>
              <a:buNone/>
              <a:defRPr sz="3500" b="1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0" r:id="rId9"/>
    <p:sldLayoutId id="2147483674" r:id="rId10"/>
    <p:sldLayoutId id="2147483675" r:id="rId11"/>
  </p:sldLayoutIdLst>
  <p:transition>
    <p:split orient="vert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1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>
            <a:spLocks noGrp="1"/>
          </p:cNvSpPr>
          <p:nvPr>
            <p:ph type="ctrTitle"/>
          </p:nvPr>
        </p:nvSpPr>
        <p:spPr>
          <a:xfrm>
            <a:off x="92739" y="555540"/>
            <a:ext cx="4506821" cy="16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bg-BG" sz="3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Издателска къща</a:t>
            </a:r>
            <a:r>
              <a:rPr lang="en-US" sz="3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“</a:t>
            </a:r>
            <a:r>
              <a:rPr lang="bg-BG" sz="3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Книжен свят</a:t>
            </a:r>
            <a:r>
              <a:rPr lang="en-US" sz="3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”</a:t>
            </a:r>
            <a:endParaRPr sz="3600" b="1" i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sym typeface="Aleo"/>
            </a:endParaRPr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00000">
            <a:off x="6842425" y="-3375"/>
            <a:ext cx="2319700" cy="221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701485">
            <a:off x="-467125" y="3329288"/>
            <a:ext cx="2593063" cy="21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>
            <a:spLocks noGrp="1"/>
          </p:cNvSpPr>
          <p:nvPr>
            <p:ph type="subTitle" idx="1"/>
          </p:nvPr>
        </p:nvSpPr>
        <p:spPr>
          <a:xfrm rot="1086">
            <a:off x="447450" y="2300150"/>
            <a:ext cx="3797400" cy="557100"/>
          </a:xfrm>
          <a:prstGeom prst="rect">
            <a:avLst/>
          </a:prstGeom>
          <a:solidFill>
            <a:schemeClr val="dk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Проект за бази данни по Информатика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 rotWithShape="1">
          <a:blip r:embed="rId6">
            <a:alphaModFix/>
          </a:blip>
          <a:srcRect l="14655" r="34101"/>
          <a:stretch/>
        </p:blipFill>
        <p:spPr>
          <a:xfrm rot="277312">
            <a:off x="5266809" y="848535"/>
            <a:ext cx="2649676" cy="3446424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38100" dir="3180000" algn="bl" rotWithShape="0">
              <a:schemeClr val="dk1">
                <a:alpha val="68000"/>
              </a:schemeClr>
            </a:outerShdw>
          </a:effectLst>
        </p:spPr>
      </p:pic>
      <p:sp>
        <p:nvSpPr>
          <p:cNvPr id="215" name="Google Shape;215;p33"/>
          <p:cNvSpPr/>
          <p:nvPr/>
        </p:nvSpPr>
        <p:spPr>
          <a:xfrm rot="581143">
            <a:off x="5984933" y="613814"/>
            <a:ext cx="1479997" cy="306771"/>
          </a:xfrm>
          <a:prstGeom prst="rect">
            <a:avLst/>
          </a:prstGeom>
          <a:solidFill>
            <a:srgbClr val="F5EADE">
              <a:alpha val="5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3"/>
          <p:cNvSpPr/>
          <p:nvPr/>
        </p:nvSpPr>
        <p:spPr>
          <a:xfrm rot="-496579">
            <a:off x="5985078" y="4272159"/>
            <a:ext cx="1479711" cy="306786"/>
          </a:xfrm>
          <a:prstGeom prst="rect">
            <a:avLst/>
          </a:prstGeom>
          <a:solidFill>
            <a:srgbClr val="F5EADE">
              <a:alpha val="5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78688">
            <a:off x="620020" y="3456481"/>
            <a:ext cx="3302808" cy="105631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/>
          <p:nvPr/>
        </p:nvSpPr>
        <p:spPr>
          <a:xfrm rot="669713">
            <a:off x="2575450" y="3271260"/>
            <a:ext cx="1479995" cy="306707"/>
          </a:xfrm>
          <a:prstGeom prst="rect">
            <a:avLst/>
          </a:prstGeom>
          <a:solidFill>
            <a:srgbClr val="6A584D">
              <a:alpha val="1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subTitle" idx="1"/>
          </p:nvPr>
        </p:nvSpPr>
        <p:spPr>
          <a:xfrm rot="-541265">
            <a:off x="846230" y="3687645"/>
            <a:ext cx="2555530" cy="4095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 dirty="0" smtClean="0">
                <a:latin typeface="Cambria" panose="02040503050406030204" pitchFamily="18" charset="0"/>
                <a:ea typeface="Cambria" panose="02040503050406030204" pitchFamily="18" charset="0"/>
                <a:cs typeface="Mrs Saint Delafield"/>
                <a:sym typeface="Mrs Saint Delafield"/>
              </a:rPr>
              <a:t>Изготвила: Ива Бонева Номер 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 dirty="0" smtClean="0">
                <a:latin typeface="Cambria" panose="02040503050406030204" pitchFamily="18" charset="0"/>
                <a:ea typeface="Cambria" panose="02040503050406030204" pitchFamily="18" charset="0"/>
                <a:cs typeface="Mrs Saint Delafield"/>
                <a:sym typeface="Mrs Saint Delafield"/>
              </a:rPr>
              <a:t>12“б“ клас</a:t>
            </a:r>
            <a:endParaRPr sz="1400" dirty="0">
              <a:latin typeface="Cambria" panose="02040503050406030204" pitchFamily="18" charset="0"/>
              <a:ea typeface="Cambria" panose="02040503050406030204" pitchFamily="18" charset="0"/>
              <a:cs typeface="Mrs Saint Delafield"/>
              <a:sym typeface="Mrs Saint Delafield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/>
          <p:nvPr/>
        </p:nvSpPr>
        <p:spPr>
          <a:xfrm rot="1378" flipH="1">
            <a:off x="820766" y="1003084"/>
            <a:ext cx="1285068" cy="1168358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title" idx="2"/>
          </p:nvPr>
        </p:nvSpPr>
        <p:spPr>
          <a:xfrm>
            <a:off x="821000" y="1166375"/>
            <a:ext cx="128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bg-BG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9" name="Google Shape;279;p37"/>
          <p:cNvSpPr txBox="1">
            <a:spLocks noGrp="1"/>
          </p:cNvSpPr>
          <p:nvPr>
            <p:ph type="subTitle" idx="1"/>
          </p:nvPr>
        </p:nvSpPr>
        <p:spPr>
          <a:xfrm>
            <a:off x="551442" y="2952789"/>
            <a:ext cx="3161022" cy="1481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clients – 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съдържа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id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bg-BG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тата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 на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15 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клиента заедно с клиентските кодове и първите имена на клиентите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2123888" y="1787576"/>
            <a:ext cx="5736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Таблица </a:t>
            </a:r>
            <a:br>
              <a:rPr lang="bg-BG" sz="3600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6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clients</a:t>
            </a:r>
            <a:endParaRPr sz="36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00000">
            <a:off x="3358809" y="-768815"/>
            <a:ext cx="2319700" cy="221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258473">
            <a:off x="-1059521" y="4047224"/>
            <a:ext cx="2593063" cy="2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 l="13650" t="42035" r="72250" b="22827"/>
          <a:stretch>
            <a:fillRect/>
          </a:stretch>
        </p:blipFill>
        <p:spPr bwMode="auto">
          <a:xfrm>
            <a:off x="6961632" y="1389888"/>
            <a:ext cx="1992664" cy="266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Картина 9" descr="pngwing.com (2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6310" y="2968752"/>
            <a:ext cx="2886883" cy="187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0948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13600" t="42035" r="54950" b="22548"/>
          <a:stretch>
            <a:fillRect/>
          </a:stretch>
        </p:blipFill>
        <p:spPr bwMode="auto">
          <a:xfrm>
            <a:off x="4340352" y="2688336"/>
            <a:ext cx="3834384" cy="2316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7" name="Google Shape;277;p37"/>
          <p:cNvSpPr/>
          <p:nvPr/>
        </p:nvSpPr>
        <p:spPr>
          <a:xfrm rot="1378" flipH="1">
            <a:off x="820766" y="1003084"/>
            <a:ext cx="1285068" cy="1168358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title" idx="2"/>
          </p:nvPr>
        </p:nvSpPr>
        <p:spPr>
          <a:xfrm>
            <a:off x="821000" y="1166375"/>
            <a:ext cx="128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bg-BG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9" name="Google Shape;279;p37"/>
          <p:cNvSpPr txBox="1">
            <a:spLocks noGrp="1"/>
          </p:cNvSpPr>
          <p:nvPr>
            <p:ph type="subTitle" idx="1"/>
          </p:nvPr>
        </p:nvSpPr>
        <p:spPr>
          <a:xfrm>
            <a:off x="770898" y="2891828"/>
            <a:ext cx="3161022" cy="2033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orders – 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съдържа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id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bg-BG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тата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 на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15 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поръчки заедно с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id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bg-BG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тата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 на поръчаните книги,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id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bg-BG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тата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 на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изданията, които са поръчани, датите на направените поръчки, броевете поръчани копия и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id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bg-BG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тата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 на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клиентите, извършили поръчките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2123888" y="1787576"/>
            <a:ext cx="5736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Таблица </a:t>
            </a:r>
            <a:br>
              <a:rPr lang="bg-BG" sz="3600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6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orders</a:t>
            </a:r>
            <a:endParaRPr sz="36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00000">
            <a:off x="3358809" y="-768815"/>
            <a:ext cx="2319700" cy="221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258473">
            <a:off x="7718720" y="453710"/>
            <a:ext cx="2593063" cy="2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Картина 9" descr="pngwing.com (23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408" y="1267206"/>
            <a:ext cx="1244346" cy="124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0948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201840" y="3596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Модификации</a:t>
            </a: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4" name="Google Shape;314;p40"/>
          <p:cNvSpPr txBox="1">
            <a:spLocks noGrp="1"/>
          </p:cNvSpPr>
          <p:nvPr>
            <p:ph type="subTitle" idx="1"/>
          </p:nvPr>
        </p:nvSpPr>
        <p:spPr>
          <a:xfrm>
            <a:off x="203666" y="1423854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Условие: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2"/>
          </p:nvPr>
        </p:nvSpPr>
        <p:spPr>
          <a:xfrm>
            <a:off x="3303755" y="1051998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Решение: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6" name="Google Shape;316;p40"/>
          <p:cNvSpPr txBox="1">
            <a:spLocks noGrp="1"/>
          </p:cNvSpPr>
          <p:nvPr>
            <p:ph type="subTitle" idx="3"/>
          </p:nvPr>
        </p:nvSpPr>
        <p:spPr>
          <a:xfrm>
            <a:off x="654770" y="1903275"/>
            <a:ext cx="3167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bg-BG" sz="1200" dirty="0" smtClean="0">
                <a:latin typeface="Cambria" pitchFamily="18" charset="0"/>
                <a:ea typeface="Cambria" pitchFamily="18" charset="0"/>
              </a:rPr>
              <a:t>         Създадете си копие на таблица 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editions 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и го кръстете </a:t>
            </a:r>
            <a:r>
              <a:rPr lang="en-US" sz="1200" dirty="0" err="1" smtClean="0">
                <a:latin typeface="Cambria" pitchFamily="18" charset="0"/>
                <a:ea typeface="Cambria" pitchFamily="18" charset="0"/>
              </a:rPr>
              <a:t>editions_original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. </a:t>
            </a:r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bg-BG" sz="1200" dirty="0" smtClean="0">
                <a:latin typeface="Cambria" pitchFamily="18" charset="0"/>
                <a:ea typeface="Cambria" pitchFamily="18" charset="0"/>
              </a:rPr>
              <a:t>          Работете върху таблица 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editions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. За книги с 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id 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между 6 и 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1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0(включително) въведете данни в таблицата 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editions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 със следните стойности:</a:t>
            </a: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lvl="0" algn="l">
              <a:buFont typeface="Arial" pitchFamily="34" charset="0"/>
              <a:buChar char="•"/>
            </a:pPr>
            <a:r>
              <a:rPr lang="en-US" sz="1200" dirty="0" err="1" smtClean="0">
                <a:latin typeface="Cambria" pitchFamily="18" charset="0"/>
                <a:ea typeface="Cambria" pitchFamily="18" charset="0"/>
              </a:rPr>
              <a:t>Датата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en-US" sz="1200" dirty="0" err="1" smtClean="0">
                <a:latin typeface="Cambria" pitchFamily="18" charset="0"/>
                <a:ea typeface="Cambria" pitchFamily="18" charset="0"/>
              </a:rPr>
              <a:t>на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en-US" sz="1200" dirty="0" err="1" smtClean="0">
                <a:latin typeface="Cambria" pitchFamily="18" charset="0"/>
                <a:ea typeface="Cambria" pitchFamily="18" charset="0"/>
              </a:rPr>
              <a:t>издаване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: 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2020 </a:t>
            </a:r>
            <a:r>
              <a:rPr lang="en-US" sz="1200" dirty="0" err="1" smtClean="0">
                <a:latin typeface="Cambria" pitchFamily="18" charset="0"/>
                <a:ea typeface="Cambria" pitchFamily="18" charset="0"/>
              </a:rPr>
              <a:t>година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, </a:t>
            </a:r>
            <a:r>
              <a:rPr lang="en-US" sz="1200" dirty="0" err="1" smtClean="0">
                <a:latin typeface="Cambria" pitchFamily="18" charset="0"/>
                <a:ea typeface="Cambria" pitchFamily="18" charset="0"/>
              </a:rPr>
              <a:t>месецът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en-US" sz="1200" dirty="0" err="1" smtClean="0">
                <a:latin typeface="Cambria" pitchFamily="18" charset="0"/>
                <a:ea typeface="Cambria" pitchFamily="18" charset="0"/>
              </a:rPr>
              <a:t>да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 е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 комбинация от 0 и първата цифра от </a:t>
            </a:r>
            <a:r>
              <a:rPr lang="bg-BG" sz="1200" dirty="0" err="1" smtClean="0">
                <a:latin typeface="Cambria" pitchFamily="18" charset="0"/>
                <a:ea typeface="Cambria" pitchFamily="18" charset="0"/>
              </a:rPr>
              <a:t>id-то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 на автора, денят да е комбинация от 1 и първата цифра от i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d-</a:t>
            </a:r>
            <a:r>
              <a:rPr lang="en-US" sz="1200" dirty="0" err="1" smtClean="0">
                <a:latin typeface="Cambria" pitchFamily="18" charset="0"/>
                <a:ea typeface="Cambria" pitchFamily="18" charset="0"/>
              </a:rPr>
              <a:t>то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en-US" sz="1200" dirty="0" err="1" smtClean="0">
                <a:latin typeface="Cambria" pitchFamily="18" charset="0"/>
                <a:ea typeface="Cambria" pitchFamily="18" charset="0"/>
              </a:rPr>
              <a:t>на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en-US" sz="1200" dirty="0" err="1" smtClean="0">
                <a:latin typeface="Cambria" pitchFamily="18" charset="0"/>
                <a:ea typeface="Cambria" pitchFamily="18" charset="0"/>
              </a:rPr>
              <a:t>жанра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.</a:t>
            </a:r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marL="0" indent="0"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4"/>
          </p:nvPr>
        </p:nvSpPr>
        <p:spPr>
          <a:xfrm>
            <a:off x="4187952" y="1580186"/>
            <a:ext cx="3230879" cy="33453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/*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CREATE TABLE IF NOT EXISTS `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editions_original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AS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SELECT * FROM `editions`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*/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/*</a:t>
            </a:r>
          </a:p>
          <a:p>
            <a:pPr algn="l"/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insert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into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editions`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SELECT 16, 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, CONCAT('2020-0',SUBSTRING(b.`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author_id`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,1,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1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),'-1',SUBSTRING(b.`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genre_book_id`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,1,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1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))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FROM 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books`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b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WHERE 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=6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*/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/*</a:t>
            </a:r>
          </a:p>
          <a:p>
            <a:pPr algn="l"/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insert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into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editions`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SELECT 17, 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, CONCAT('2020-0',SUBSTRING(b.`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author_id`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,1,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1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),'-1',SUBSTRING(b.`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genre_book_id`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,1,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1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))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FROM 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books`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b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WHERE 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=7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*/</a:t>
            </a: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800" dirty="0" smtClean="0"/>
          </a:p>
          <a:p>
            <a:pPr algn="l"/>
            <a:endParaRPr lang="bg-BG" sz="600" dirty="0" smtClean="0"/>
          </a:p>
          <a:p>
            <a:pPr algn="l"/>
            <a:endParaRPr lang="bg-BG" sz="600" dirty="0" smtClean="0"/>
          </a:p>
          <a:p>
            <a:pPr algn="l"/>
            <a:endParaRPr lang="bg-BG" sz="600" dirty="0" smtClean="0"/>
          </a:p>
          <a:p>
            <a:pPr algn="l"/>
            <a:endParaRPr lang="bg-BG" sz="7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318" name="Google Shape;318;p40"/>
          <p:cNvSpPr/>
          <p:nvPr/>
        </p:nvSpPr>
        <p:spPr>
          <a:xfrm rot="1409" flipH="1">
            <a:off x="243971" y="1402463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325;p40"/>
          <p:cNvGrpSpPr/>
          <p:nvPr/>
        </p:nvGrpSpPr>
        <p:grpSpPr>
          <a:xfrm>
            <a:off x="451104" y="1561241"/>
            <a:ext cx="349029" cy="347122"/>
            <a:chOff x="2224825" y="3657950"/>
            <a:chExt cx="247100" cy="245750"/>
          </a:xfrm>
        </p:grpSpPr>
        <p:sp>
          <p:nvSpPr>
            <p:cNvPr id="326" name="Google Shape;326;p40"/>
            <p:cNvSpPr/>
            <p:nvPr/>
          </p:nvSpPr>
          <p:spPr>
            <a:xfrm>
              <a:off x="2224825" y="3657950"/>
              <a:ext cx="247100" cy="245750"/>
            </a:xfrm>
            <a:custGeom>
              <a:avLst/>
              <a:gdLst/>
              <a:ahLst/>
              <a:cxnLst/>
              <a:rect l="l" t="t" r="r" b="b"/>
              <a:pathLst>
                <a:path w="9884" h="9830" extrusionOk="0">
                  <a:moveTo>
                    <a:pt x="6502" y="286"/>
                  </a:moveTo>
                  <a:cubicBezTo>
                    <a:pt x="6764" y="286"/>
                    <a:pt x="6955" y="501"/>
                    <a:pt x="6955" y="762"/>
                  </a:cubicBezTo>
                  <a:lnTo>
                    <a:pt x="6955" y="2215"/>
                  </a:lnTo>
                  <a:cubicBezTo>
                    <a:pt x="6955" y="2453"/>
                    <a:pt x="6764" y="2668"/>
                    <a:pt x="6502" y="2668"/>
                  </a:cubicBezTo>
                  <a:lnTo>
                    <a:pt x="5431" y="2668"/>
                  </a:lnTo>
                  <a:cubicBezTo>
                    <a:pt x="5359" y="2668"/>
                    <a:pt x="5288" y="2715"/>
                    <a:pt x="5240" y="2787"/>
                  </a:cubicBezTo>
                  <a:lnTo>
                    <a:pt x="4931" y="3215"/>
                  </a:lnTo>
                  <a:lnTo>
                    <a:pt x="4621" y="2787"/>
                  </a:lnTo>
                  <a:cubicBezTo>
                    <a:pt x="4573" y="2715"/>
                    <a:pt x="4502" y="2668"/>
                    <a:pt x="4407" y="2668"/>
                  </a:cubicBezTo>
                  <a:lnTo>
                    <a:pt x="3359" y="2668"/>
                  </a:lnTo>
                  <a:cubicBezTo>
                    <a:pt x="3097" y="2668"/>
                    <a:pt x="2882" y="2453"/>
                    <a:pt x="2882" y="2215"/>
                  </a:cubicBezTo>
                  <a:lnTo>
                    <a:pt x="2882" y="762"/>
                  </a:lnTo>
                  <a:cubicBezTo>
                    <a:pt x="2882" y="501"/>
                    <a:pt x="3097" y="286"/>
                    <a:pt x="3359" y="286"/>
                  </a:cubicBezTo>
                  <a:close/>
                  <a:moveTo>
                    <a:pt x="8979" y="1501"/>
                  </a:moveTo>
                  <a:lnTo>
                    <a:pt x="8979" y="7407"/>
                  </a:lnTo>
                  <a:lnTo>
                    <a:pt x="6383" y="8026"/>
                  </a:lnTo>
                  <a:lnTo>
                    <a:pt x="8384" y="7097"/>
                  </a:lnTo>
                  <a:cubicBezTo>
                    <a:pt x="8455" y="7073"/>
                    <a:pt x="8503" y="6978"/>
                    <a:pt x="8503" y="6907"/>
                  </a:cubicBezTo>
                  <a:lnTo>
                    <a:pt x="8503" y="1620"/>
                  </a:lnTo>
                  <a:lnTo>
                    <a:pt x="8979" y="1501"/>
                  </a:lnTo>
                  <a:close/>
                  <a:moveTo>
                    <a:pt x="1644" y="977"/>
                  </a:moveTo>
                  <a:lnTo>
                    <a:pt x="2621" y="1405"/>
                  </a:lnTo>
                  <a:lnTo>
                    <a:pt x="2621" y="2215"/>
                  </a:lnTo>
                  <a:cubicBezTo>
                    <a:pt x="2621" y="2620"/>
                    <a:pt x="2954" y="2953"/>
                    <a:pt x="3359" y="2953"/>
                  </a:cubicBezTo>
                  <a:lnTo>
                    <a:pt x="4407" y="2953"/>
                  </a:lnTo>
                  <a:lnTo>
                    <a:pt x="4740" y="3453"/>
                  </a:lnTo>
                  <a:cubicBezTo>
                    <a:pt x="4764" y="3477"/>
                    <a:pt x="4788" y="3477"/>
                    <a:pt x="4811" y="3501"/>
                  </a:cubicBezTo>
                  <a:lnTo>
                    <a:pt x="4811" y="8288"/>
                  </a:lnTo>
                  <a:lnTo>
                    <a:pt x="1668" y="6859"/>
                  </a:lnTo>
                  <a:lnTo>
                    <a:pt x="1668" y="3620"/>
                  </a:lnTo>
                  <a:cubicBezTo>
                    <a:pt x="1644" y="3549"/>
                    <a:pt x="1579" y="3513"/>
                    <a:pt x="1516" y="3513"/>
                  </a:cubicBezTo>
                  <a:cubicBezTo>
                    <a:pt x="1454" y="3513"/>
                    <a:pt x="1394" y="3549"/>
                    <a:pt x="1382" y="3620"/>
                  </a:cubicBezTo>
                  <a:lnTo>
                    <a:pt x="1382" y="6907"/>
                  </a:lnTo>
                  <a:cubicBezTo>
                    <a:pt x="1358" y="6978"/>
                    <a:pt x="1430" y="7049"/>
                    <a:pt x="1501" y="7097"/>
                  </a:cubicBezTo>
                  <a:lnTo>
                    <a:pt x="3502" y="8026"/>
                  </a:lnTo>
                  <a:lnTo>
                    <a:pt x="882" y="7407"/>
                  </a:lnTo>
                  <a:lnTo>
                    <a:pt x="882" y="1501"/>
                  </a:lnTo>
                  <a:lnTo>
                    <a:pt x="1358" y="1620"/>
                  </a:lnTo>
                  <a:lnTo>
                    <a:pt x="1358" y="2930"/>
                  </a:lnTo>
                  <a:cubicBezTo>
                    <a:pt x="1358" y="3025"/>
                    <a:pt x="1430" y="3072"/>
                    <a:pt x="1501" y="3072"/>
                  </a:cubicBezTo>
                  <a:cubicBezTo>
                    <a:pt x="1573" y="3072"/>
                    <a:pt x="1644" y="3025"/>
                    <a:pt x="1644" y="2930"/>
                  </a:cubicBezTo>
                  <a:lnTo>
                    <a:pt x="1644" y="977"/>
                  </a:lnTo>
                  <a:close/>
                  <a:moveTo>
                    <a:pt x="8217" y="977"/>
                  </a:moveTo>
                  <a:lnTo>
                    <a:pt x="8217" y="6859"/>
                  </a:lnTo>
                  <a:lnTo>
                    <a:pt x="5073" y="8288"/>
                  </a:lnTo>
                  <a:lnTo>
                    <a:pt x="5073" y="3501"/>
                  </a:lnTo>
                  <a:cubicBezTo>
                    <a:pt x="5097" y="3477"/>
                    <a:pt x="5121" y="3477"/>
                    <a:pt x="5121" y="3453"/>
                  </a:cubicBezTo>
                  <a:lnTo>
                    <a:pt x="5478" y="2953"/>
                  </a:lnTo>
                  <a:lnTo>
                    <a:pt x="6478" y="2953"/>
                  </a:lnTo>
                  <a:cubicBezTo>
                    <a:pt x="6907" y="2953"/>
                    <a:pt x="7241" y="2620"/>
                    <a:pt x="7241" y="2215"/>
                  </a:cubicBezTo>
                  <a:lnTo>
                    <a:pt x="7241" y="1405"/>
                  </a:lnTo>
                  <a:lnTo>
                    <a:pt x="8217" y="977"/>
                  </a:lnTo>
                  <a:close/>
                  <a:moveTo>
                    <a:pt x="882" y="7716"/>
                  </a:moveTo>
                  <a:lnTo>
                    <a:pt x="4764" y="8621"/>
                  </a:lnTo>
                  <a:lnTo>
                    <a:pt x="4764" y="8907"/>
                  </a:lnTo>
                  <a:lnTo>
                    <a:pt x="882" y="7978"/>
                  </a:lnTo>
                  <a:lnTo>
                    <a:pt x="882" y="7716"/>
                  </a:lnTo>
                  <a:close/>
                  <a:moveTo>
                    <a:pt x="8979" y="7692"/>
                  </a:moveTo>
                  <a:lnTo>
                    <a:pt x="8979" y="7978"/>
                  </a:lnTo>
                  <a:lnTo>
                    <a:pt x="5073" y="8907"/>
                  </a:lnTo>
                  <a:lnTo>
                    <a:pt x="5073" y="8621"/>
                  </a:lnTo>
                  <a:lnTo>
                    <a:pt x="8979" y="7692"/>
                  </a:lnTo>
                  <a:close/>
                  <a:moveTo>
                    <a:pt x="3359" y="0"/>
                  </a:moveTo>
                  <a:cubicBezTo>
                    <a:pt x="2930" y="0"/>
                    <a:pt x="2597" y="334"/>
                    <a:pt x="2597" y="762"/>
                  </a:cubicBezTo>
                  <a:lnTo>
                    <a:pt x="2597" y="1096"/>
                  </a:lnTo>
                  <a:lnTo>
                    <a:pt x="1668" y="667"/>
                  </a:lnTo>
                  <a:cubicBezTo>
                    <a:pt x="1639" y="653"/>
                    <a:pt x="1609" y="646"/>
                    <a:pt x="1580" y="646"/>
                  </a:cubicBezTo>
                  <a:cubicBezTo>
                    <a:pt x="1464" y="646"/>
                    <a:pt x="1358" y="749"/>
                    <a:pt x="1358" y="882"/>
                  </a:cubicBezTo>
                  <a:lnTo>
                    <a:pt x="1358" y="1310"/>
                  </a:lnTo>
                  <a:lnTo>
                    <a:pt x="858" y="1191"/>
                  </a:lnTo>
                  <a:cubicBezTo>
                    <a:pt x="839" y="1185"/>
                    <a:pt x="818" y="1182"/>
                    <a:pt x="797" y="1182"/>
                  </a:cubicBezTo>
                  <a:cubicBezTo>
                    <a:pt x="739" y="1182"/>
                    <a:pt x="679" y="1204"/>
                    <a:pt x="644" y="1239"/>
                  </a:cubicBezTo>
                  <a:cubicBezTo>
                    <a:pt x="596" y="1286"/>
                    <a:pt x="572" y="1358"/>
                    <a:pt x="572" y="1405"/>
                  </a:cubicBezTo>
                  <a:lnTo>
                    <a:pt x="572" y="1763"/>
                  </a:lnTo>
                  <a:lnTo>
                    <a:pt x="239" y="1691"/>
                  </a:lnTo>
                  <a:cubicBezTo>
                    <a:pt x="227" y="1689"/>
                    <a:pt x="214" y="1688"/>
                    <a:pt x="202" y="1688"/>
                  </a:cubicBezTo>
                  <a:cubicBezTo>
                    <a:pt x="96" y="1688"/>
                    <a:pt x="1" y="1775"/>
                    <a:pt x="1" y="1882"/>
                  </a:cubicBezTo>
                  <a:lnTo>
                    <a:pt x="1" y="8669"/>
                  </a:lnTo>
                  <a:cubicBezTo>
                    <a:pt x="1" y="8764"/>
                    <a:pt x="72" y="8859"/>
                    <a:pt x="168" y="8859"/>
                  </a:cubicBezTo>
                  <a:lnTo>
                    <a:pt x="4740" y="9812"/>
                  </a:lnTo>
                  <a:cubicBezTo>
                    <a:pt x="4800" y="9824"/>
                    <a:pt x="4865" y="9830"/>
                    <a:pt x="4931" y="9830"/>
                  </a:cubicBezTo>
                  <a:cubicBezTo>
                    <a:pt x="4996" y="9830"/>
                    <a:pt x="5062" y="9824"/>
                    <a:pt x="5121" y="9812"/>
                  </a:cubicBezTo>
                  <a:lnTo>
                    <a:pt x="7383" y="9336"/>
                  </a:lnTo>
                  <a:cubicBezTo>
                    <a:pt x="7559" y="9314"/>
                    <a:pt x="7512" y="9068"/>
                    <a:pt x="7372" y="9068"/>
                  </a:cubicBezTo>
                  <a:cubicBezTo>
                    <a:pt x="7361" y="9068"/>
                    <a:pt x="7349" y="9070"/>
                    <a:pt x="7336" y="9074"/>
                  </a:cubicBezTo>
                  <a:lnTo>
                    <a:pt x="5050" y="9526"/>
                  </a:lnTo>
                  <a:cubicBezTo>
                    <a:pt x="5014" y="9538"/>
                    <a:pt x="4972" y="9544"/>
                    <a:pt x="4931" y="9544"/>
                  </a:cubicBezTo>
                  <a:cubicBezTo>
                    <a:pt x="4889" y="9544"/>
                    <a:pt x="4847" y="9538"/>
                    <a:pt x="4811" y="9526"/>
                  </a:cubicBezTo>
                  <a:lnTo>
                    <a:pt x="311" y="8621"/>
                  </a:lnTo>
                  <a:lnTo>
                    <a:pt x="311" y="2001"/>
                  </a:lnTo>
                  <a:lnTo>
                    <a:pt x="620" y="2048"/>
                  </a:lnTo>
                  <a:lnTo>
                    <a:pt x="620" y="8026"/>
                  </a:lnTo>
                  <a:cubicBezTo>
                    <a:pt x="596" y="8145"/>
                    <a:pt x="668" y="8216"/>
                    <a:pt x="787" y="8240"/>
                  </a:cubicBezTo>
                  <a:lnTo>
                    <a:pt x="4931" y="9217"/>
                  </a:lnTo>
                  <a:lnTo>
                    <a:pt x="4978" y="9217"/>
                  </a:lnTo>
                  <a:lnTo>
                    <a:pt x="9122" y="8240"/>
                  </a:lnTo>
                  <a:cubicBezTo>
                    <a:pt x="9217" y="8216"/>
                    <a:pt x="9289" y="8145"/>
                    <a:pt x="9289" y="8026"/>
                  </a:cubicBezTo>
                  <a:lnTo>
                    <a:pt x="9289" y="2048"/>
                  </a:lnTo>
                  <a:lnTo>
                    <a:pt x="9598" y="2001"/>
                  </a:lnTo>
                  <a:lnTo>
                    <a:pt x="9598" y="8621"/>
                  </a:lnTo>
                  <a:lnTo>
                    <a:pt x="8026" y="8931"/>
                  </a:lnTo>
                  <a:cubicBezTo>
                    <a:pt x="7955" y="8955"/>
                    <a:pt x="7907" y="9026"/>
                    <a:pt x="7907" y="9097"/>
                  </a:cubicBezTo>
                  <a:cubicBezTo>
                    <a:pt x="7927" y="9176"/>
                    <a:pt x="7979" y="9223"/>
                    <a:pt x="8051" y="9223"/>
                  </a:cubicBezTo>
                  <a:cubicBezTo>
                    <a:pt x="8066" y="9223"/>
                    <a:pt x="8082" y="9221"/>
                    <a:pt x="8098" y="9217"/>
                  </a:cubicBezTo>
                  <a:lnTo>
                    <a:pt x="9717" y="8883"/>
                  </a:lnTo>
                  <a:cubicBezTo>
                    <a:pt x="9813" y="8859"/>
                    <a:pt x="9884" y="8764"/>
                    <a:pt x="9884" y="8693"/>
                  </a:cubicBezTo>
                  <a:lnTo>
                    <a:pt x="9884" y="1906"/>
                  </a:lnTo>
                  <a:cubicBezTo>
                    <a:pt x="9860" y="1858"/>
                    <a:pt x="9836" y="1810"/>
                    <a:pt x="9813" y="1763"/>
                  </a:cubicBezTo>
                  <a:cubicBezTo>
                    <a:pt x="9774" y="1724"/>
                    <a:pt x="9719" y="1685"/>
                    <a:pt x="9648" y="1685"/>
                  </a:cubicBezTo>
                  <a:cubicBezTo>
                    <a:pt x="9632" y="1685"/>
                    <a:pt x="9616" y="1687"/>
                    <a:pt x="9598" y="1691"/>
                  </a:cubicBezTo>
                  <a:lnTo>
                    <a:pt x="9265" y="1763"/>
                  </a:lnTo>
                  <a:lnTo>
                    <a:pt x="9265" y="1429"/>
                  </a:lnTo>
                  <a:cubicBezTo>
                    <a:pt x="9265" y="1358"/>
                    <a:pt x="9241" y="1286"/>
                    <a:pt x="9193" y="1263"/>
                  </a:cubicBezTo>
                  <a:cubicBezTo>
                    <a:pt x="9158" y="1209"/>
                    <a:pt x="9108" y="1182"/>
                    <a:pt x="9056" y="1182"/>
                  </a:cubicBezTo>
                  <a:cubicBezTo>
                    <a:pt x="9039" y="1182"/>
                    <a:pt x="9021" y="1185"/>
                    <a:pt x="9003" y="1191"/>
                  </a:cubicBezTo>
                  <a:lnTo>
                    <a:pt x="8503" y="1310"/>
                  </a:lnTo>
                  <a:lnTo>
                    <a:pt x="8503" y="858"/>
                  </a:lnTo>
                  <a:cubicBezTo>
                    <a:pt x="8503" y="834"/>
                    <a:pt x="8503" y="810"/>
                    <a:pt x="8503" y="786"/>
                  </a:cubicBezTo>
                  <a:cubicBezTo>
                    <a:pt x="8466" y="712"/>
                    <a:pt x="8370" y="652"/>
                    <a:pt x="8274" y="652"/>
                  </a:cubicBezTo>
                  <a:cubicBezTo>
                    <a:pt x="8246" y="652"/>
                    <a:pt x="8219" y="657"/>
                    <a:pt x="8193" y="667"/>
                  </a:cubicBezTo>
                  <a:lnTo>
                    <a:pt x="7264" y="1096"/>
                  </a:lnTo>
                  <a:lnTo>
                    <a:pt x="7264" y="429"/>
                  </a:lnTo>
                  <a:cubicBezTo>
                    <a:pt x="7264" y="191"/>
                    <a:pt x="7074" y="0"/>
                    <a:pt x="6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2309975" y="3676400"/>
              <a:ext cx="72650" cy="7775"/>
            </a:xfrm>
            <a:custGeom>
              <a:avLst/>
              <a:gdLst/>
              <a:ahLst/>
              <a:cxnLst/>
              <a:rect l="l" t="t" r="r" b="b"/>
              <a:pathLst>
                <a:path w="2906" h="311" extrusionOk="0">
                  <a:moveTo>
                    <a:pt x="215" y="1"/>
                  </a:moveTo>
                  <a:cubicBezTo>
                    <a:pt x="0" y="1"/>
                    <a:pt x="0" y="310"/>
                    <a:pt x="215" y="310"/>
                  </a:cubicBezTo>
                  <a:lnTo>
                    <a:pt x="2691" y="310"/>
                  </a:lnTo>
                  <a:cubicBezTo>
                    <a:pt x="2906" y="310"/>
                    <a:pt x="2906" y="1"/>
                    <a:pt x="2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2309975" y="3690700"/>
              <a:ext cx="47050" cy="7150"/>
            </a:xfrm>
            <a:custGeom>
              <a:avLst/>
              <a:gdLst/>
              <a:ahLst/>
              <a:cxnLst/>
              <a:rect l="l" t="t" r="r" b="b"/>
              <a:pathLst>
                <a:path w="1882" h="286" extrusionOk="0">
                  <a:moveTo>
                    <a:pt x="215" y="0"/>
                  </a:moveTo>
                  <a:cubicBezTo>
                    <a:pt x="0" y="0"/>
                    <a:pt x="0" y="286"/>
                    <a:pt x="215" y="286"/>
                  </a:cubicBezTo>
                  <a:lnTo>
                    <a:pt x="1691" y="286"/>
                  </a:lnTo>
                  <a:cubicBezTo>
                    <a:pt x="1882" y="286"/>
                    <a:pt x="1882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23589">
            <a:off x="6637310" y="4047225"/>
            <a:ext cx="2593063" cy="219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201840" y="3596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Модификации</a:t>
            </a: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2"/>
          </p:nvPr>
        </p:nvSpPr>
        <p:spPr>
          <a:xfrm>
            <a:off x="1346939" y="1088574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Решение: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4"/>
          </p:nvPr>
        </p:nvSpPr>
        <p:spPr>
          <a:xfrm>
            <a:off x="3803904" y="1311962"/>
            <a:ext cx="4224528" cy="33453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/*</a:t>
            </a:r>
          </a:p>
          <a:p>
            <a:pPr algn="l"/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insert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into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editions`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SELECT 18, 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, CONCAT('2020-0',SUBSTRING(b.`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author_id`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,1,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1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),'-1',SUBSTRING(b.`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genre_book_id`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,1,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1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))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FROM 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books`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b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WHERE 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=8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*/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/*</a:t>
            </a:r>
          </a:p>
          <a:p>
            <a:pPr algn="l"/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insert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into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editions`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SELECT 19, 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, CONCAT('2020-0',SUBSTRING(b.`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author_id`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,1,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1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),'-1',SUBSTRING(b.`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genre_book_id`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,1,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1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))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FROM 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books`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b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WHERE 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=9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*/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/*</a:t>
            </a:r>
          </a:p>
          <a:p>
            <a:pPr algn="l"/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insert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into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editions`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SELECT 20, 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, CONCAT('2020-0',SUBSTRING(b.`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author_id`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,1,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1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),'-1',SUBSTRING(b.`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genre_book_id`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,1,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1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))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FROM 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books`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b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WHERE 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=10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*/</a:t>
            </a: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600" dirty="0" smtClean="0"/>
          </a:p>
          <a:p>
            <a:pPr algn="l"/>
            <a:endParaRPr lang="bg-BG" sz="600" dirty="0" smtClean="0"/>
          </a:p>
          <a:p>
            <a:pPr algn="l"/>
            <a:endParaRPr lang="bg-BG" sz="600" dirty="0" smtClean="0"/>
          </a:p>
          <a:p>
            <a:pPr algn="l"/>
            <a:endParaRPr lang="bg-BG" sz="7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319" name="Google Shape;319;p40"/>
          <p:cNvSpPr/>
          <p:nvPr/>
        </p:nvSpPr>
        <p:spPr>
          <a:xfrm rot="1409" flipH="1">
            <a:off x="1010316" y="1688979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40"/>
          <p:cNvGrpSpPr/>
          <p:nvPr/>
        </p:nvGrpSpPr>
        <p:grpSpPr>
          <a:xfrm>
            <a:off x="1205534" y="1881777"/>
            <a:ext cx="362730" cy="266892"/>
            <a:chOff x="3383400" y="3686725"/>
            <a:chExt cx="256800" cy="188950"/>
          </a:xfrm>
        </p:grpSpPr>
        <p:sp>
          <p:nvSpPr>
            <p:cNvPr id="322" name="Google Shape;322;p40"/>
            <p:cNvSpPr/>
            <p:nvPr/>
          </p:nvSpPr>
          <p:spPr>
            <a:xfrm>
              <a:off x="3383400" y="3686725"/>
              <a:ext cx="256800" cy="188950"/>
            </a:xfrm>
            <a:custGeom>
              <a:avLst/>
              <a:gdLst/>
              <a:ahLst/>
              <a:cxnLst/>
              <a:rect l="l" t="t" r="r" b="b"/>
              <a:pathLst>
                <a:path w="10272" h="7558" extrusionOk="0">
                  <a:moveTo>
                    <a:pt x="8800" y="290"/>
                  </a:moveTo>
                  <a:cubicBezTo>
                    <a:pt x="8836" y="290"/>
                    <a:pt x="8872" y="302"/>
                    <a:pt x="8908" y="326"/>
                  </a:cubicBezTo>
                  <a:lnTo>
                    <a:pt x="9193" y="635"/>
                  </a:lnTo>
                  <a:cubicBezTo>
                    <a:pt x="9431" y="850"/>
                    <a:pt x="9551" y="1159"/>
                    <a:pt x="9551" y="1493"/>
                  </a:cubicBezTo>
                  <a:lnTo>
                    <a:pt x="9551" y="4303"/>
                  </a:lnTo>
                  <a:cubicBezTo>
                    <a:pt x="9479" y="4184"/>
                    <a:pt x="9384" y="4041"/>
                    <a:pt x="9265" y="3922"/>
                  </a:cubicBezTo>
                  <a:lnTo>
                    <a:pt x="9265" y="1493"/>
                  </a:lnTo>
                  <a:cubicBezTo>
                    <a:pt x="9265" y="1231"/>
                    <a:pt x="9170" y="993"/>
                    <a:pt x="9003" y="826"/>
                  </a:cubicBezTo>
                  <a:lnTo>
                    <a:pt x="8693" y="516"/>
                  </a:lnTo>
                  <a:cubicBezTo>
                    <a:pt x="8646" y="469"/>
                    <a:pt x="8646" y="374"/>
                    <a:pt x="8693" y="326"/>
                  </a:cubicBezTo>
                  <a:cubicBezTo>
                    <a:pt x="8729" y="302"/>
                    <a:pt x="8765" y="290"/>
                    <a:pt x="8800" y="290"/>
                  </a:cubicBezTo>
                  <a:close/>
                  <a:moveTo>
                    <a:pt x="4073" y="6446"/>
                  </a:moveTo>
                  <a:cubicBezTo>
                    <a:pt x="4097" y="6541"/>
                    <a:pt x="4097" y="6613"/>
                    <a:pt x="4073" y="6708"/>
                  </a:cubicBezTo>
                  <a:cubicBezTo>
                    <a:pt x="4049" y="6899"/>
                    <a:pt x="3907" y="6994"/>
                    <a:pt x="3835" y="6994"/>
                  </a:cubicBezTo>
                  <a:cubicBezTo>
                    <a:pt x="3787" y="6994"/>
                    <a:pt x="3740" y="6946"/>
                    <a:pt x="3740" y="6899"/>
                  </a:cubicBezTo>
                  <a:cubicBezTo>
                    <a:pt x="3859" y="6756"/>
                    <a:pt x="3978" y="6613"/>
                    <a:pt x="4073" y="6446"/>
                  </a:cubicBezTo>
                  <a:close/>
                  <a:moveTo>
                    <a:pt x="5788" y="6446"/>
                  </a:moveTo>
                  <a:cubicBezTo>
                    <a:pt x="5859" y="6613"/>
                    <a:pt x="5978" y="6756"/>
                    <a:pt x="6097" y="6899"/>
                  </a:cubicBezTo>
                  <a:cubicBezTo>
                    <a:pt x="6097" y="6922"/>
                    <a:pt x="6074" y="6970"/>
                    <a:pt x="6026" y="6994"/>
                  </a:cubicBezTo>
                  <a:cubicBezTo>
                    <a:pt x="6018" y="6996"/>
                    <a:pt x="6010" y="6997"/>
                    <a:pt x="6001" y="6997"/>
                  </a:cubicBezTo>
                  <a:cubicBezTo>
                    <a:pt x="5911" y="6997"/>
                    <a:pt x="5810" y="6882"/>
                    <a:pt x="5788" y="6708"/>
                  </a:cubicBezTo>
                  <a:cubicBezTo>
                    <a:pt x="5740" y="6613"/>
                    <a:pt x="5740" y="6518"/>
                    <a:pt x="5788" y="6446"/>
                  </a:cubicBezTo>
                  <a:close/>
                  <a:moveTo>
                    <a:pt x="2168" y="3517"/>
                  </a:moveTo>
                  <a:cubicBezTo>
                    <a:pt x="4645" y="3612"/>
                    <a:pt x="4645" y="7184"/>
                    <a:pt x="2168" y="7280"/>
                  </a:cubicBezTo>
                  <a:cubicBezTo>
                    <a:pt x="1144" y="7280"/>
                    <a:pt x="287" y="6446"/>
                    <a:pt x="287" y="5398"/>
                  </a:cubicBezTo>
                  <a:cubicBezTo>
                    <a:pt x="287" y="4374"/>
                    <a:pt x="1144" y="3517"/>
                    <a:pt x="2168" y="3517"/>
                  </a:cubicBezTo>
                  <a:close/>
                  <a:moveTo>
                    <a:pt x="8848" y="1"/>
                  </a:moveTo>
                  <a:cubicBezTo>
                    <a:pt x="8540" y="1"/>
                    <a:pt x="8278" y="364"/>
                    <a:pt x="8503" y="683"/>
                  </a:cubicBezTo>
                  <a:lnTo>
                    <a:pt x="8788" y="993"/>
                  </a:lnTo>
                  <a:cubicBezTo>
                    <a:pt x="8908" y="1112"/>
                    <a:pt x="8979" y="1278"/>
                    <a:pt x="8979" y="1445"/>
                  </a:cubicBezTo>
                  <a:lnTo>
                    <a:pt x="8979" y="3684"/>
                  </a:lnTo>
                  <a:cubicBezTo>
                    <a:pt x="8576" y="3384"/>
                    <a:pt x="8132" y="3251"/>
                    <a:pt x="7700" y="3251"/>
                  </a:cubicBezTo>
                  <a:cubicBezTo>
                    <a:pt x="6449" y="3251"/>
                    <a:pt x="5302" y="4369"/>
                    <a:pt x="5550" y="5803"/>
                  </a:cubicBezTo>
                  <a:cubicBezTo>
                    <a:pt x="5359" y="5922"/>
                    <a:pt x="5139" y="5982"/>
                    <a:pt x="4919" y="5982"/>
                  </a:cubicBezTo>
                  <a:cubicBezTo>
                    <a:pt x="4698" y="5982"/>
                    <a:pt x="4478" y="5922"/>
                    <a:pt x="4288" y="5803"/>
                  </a:cubicBezTo>
                  <a:cubicBezTo>
                    <a:pt x="4553" y="4369"/>
                    <a:pt x="3410" y="3251"/>
                    <a:pt x="2161" y="3251"/>
                  </a:cubicBezTo>
                  <a:cubicBezTo>
                    <a:pt x="1729" y="3251"/>
                    <a:pt x="1285" y="3384"/>
                    <a:pt x="882" y="3684"/>
                  </a:cubicBezTo>
                  <a:lnTo>
                    <a:pt x="882" y="1469"/>
                  </a:lnTo>
                  <a:cubicBezTo>
                    <a:pt x="882" y="1302"/>
                    <a:pt x="930" y="1136"/>
                    <a:pt x="1073" y="1017"/>
                  </a:cubicBezTo>
                  <a:lnTo>
                    <a:pt x="1358" y="707"/>
                  </a:lnTo>
                  <a:cubicBezTo>
                    <a:pt x="1585" y="405"/>
                    <a:pt x="1317" y="27"/>
                    <a:pt x="1006" y="27"/>
                  </a:cubicBezTo>
                  <a:cubicBezTo>
                    <a:pt x="925" y="27"/>
                    <a:pt x="842" y="53"/>
                    <a:pt x="763" y="112"/>
                  </a:cubicBezTo>
                  <a:lnTo>
                    <a:pt x="453" y="421"/>
                  </a:lnTo>
                  <a:cubicBezTo>
                    <a:pt x="168" y="707"/>
                    <a:pt x="1" y="1088"/>
                    <a:pt x="1" y="1493"/>
                  </a:cubicBezTo>
                  <a:lnTo>
                    <a:pt x="1" y="1564"/>
                  </a:lnTo>
                  <a:cubicBezTo>
                    <a:pt x="1" y="1671"/>
                    <a:pt x="78" y="1725"/>
                    <a:pt x="156" y="1725"/>
                  </a:cubicBezTo>
                  <a:cubicBezTo>
                    <a:pt x="233" y="1725"/>
                    <a:pt x="311" y="1671"/>
                    <a:pt x="311" y="1564"/>
                  </a:cubicBezTo>
                  <a:lnTo>
                    <a:pt x="311" y="1493"/>
                  </a:lnTo>
                  <a:cubicBezTo>
                    <a:pt x="311" y="1183"/>
                    <a:pt x="430" y="874"/>
                    <a:pt x="668" y="635"/>
                  </a:cubicBezTo>
                  <a:lnTo>
                    <a:pt x="954" y="350"/>
                  </a:lnTo>
                  <a:cubicBezTo>
                    <a:pt x="989" y="314"/>
                    <a:pt x="1031" y="296"/>
                    <a:pt x="1070" y="296"/>
                  </a:cubicBezTo>
                  <a:cubicBezTo>
                    <a:pt x="1108" y="296"/>
                    <a:pt x="1144" y="314"/>
                    <a:pt x="1168" y="350"/>
                  </a:cubicBezTo>
                  <a:cubicBezTo>
                    <a:pt x="1215" y="397"/>
                    <a:pt x="1215" y="493"/>
                    <a:pt x="1168" y="540"/>
                  </a:cubicBezTo>
                  <a:lnTo>
                    <a:pt x="858" y="850"/>
                  </a:lnTo>
                  <a:cubicBezTo>
                    <a:pt x="692" y="1017"/>
                    <a:pt x="596" y="1255"/>
                    <a:pt x="596" y="1493"/>
                  </a:cubicBezTo>
                  <a:lnTo>
                    <a:pt x="596" y="3946"/>
                  </a:lnTo>
                  <a:cubicBezTo>
                    <a:pt x="477" y="4065"/>
                    <a:pt x="382" y="4184"/>
                    <a:pt x="287" y="4327"/>
                  </a:cubicBezTo>
                  <a:lnTo>
                    <a:pt x="287" y="2207"/>
                  </a:lnTo>
                  <a:cubicBezTo>
                    <a:pt x="287" y="2100"/>
                    <a:pt x="215" y="2046"/>
                    <a:pt x="144" y="2046"/>
                  </a:cubicBezTo>
                  <a:cubicBezTo>
                    <a:pt x="72" y="2046"/>
                    <a:pt x="1" y="2100"/>
                    <a:pt x="1" y="2207"/>
                  </a:cubicBezTo>
                  <a:lnTo>
                    <a:pt x="1" y="5398"/>
                  </a:lnTo>
                  <a:cubicBezTo>
                    <a:pt x="18" y="6672"/>
                    <a:pt x="1076" y="7545"/>
                    <a:pt x="2191" y="7545"/>
                  </a:cubicBezTo>
                  <a:cubicBezTo>
                    <a:pt x="2640" y="7545"/>
                    <a:pt x="3098" y="7404"/>
                    <a:pt x="3502" y="7089"/>
                  </a:cubicBezTo>
                  <a:cubicBezTo>
                    <a:pt x="3573" y="7184"/>
                    <a:pt x="3645" y="7232"/>
                    <a:pt x="3764" y="7256"/>
                  </a:cubicBezTo>
                  <a:cubicBezTo>
                    <a:pt x="3795" y="7264"/>
                    <a:pt x="3826" y="7269"/>
                    <a:pt x="3857" y="7269"/>
                  </a:cubicBezTo>
                  <a:cubicBezTo>
                    <a:pt x="4081" y="7269"/>
                    <a:pt x="4275" y="7049"/>
                    <a:pt x="4359" y="6756"/>
                  </a:cubicBezTo>
                  <a:cubicBezTo>
                    <a:pt x="4430" y="6541"/>
                    <a:pt x="4359" y="6303"/>
                    <a:pt x="4192" y="6137"/>
                  </a:cubicBezTo>
                  <a:cubicBezTo>
                    <a:pt x="4192" y="6113"/>
                    <a:pt x="4216" y="6089"/>
                    <a:pt x="4216" y="6065"/>
                  </a:cubicBezTo>
                  <a:cubicBezTo>
                    <a:pt x="4430" y="6196"/>
                    <a:pt x="4675" y="6262"/>
                    <a:pt x="4919" y="6262"/>
                  </a:cubicBezTo>
                  <a:cubicBezTo>
                    <a:pt x="5163" y="6262"/>
                    <a:pt x="5407" y="6196"/>
                    <a:pt x="5621" y="6065"/>
                  </a:cubicBezTo>
                  <a:lnTo>
                    <a:pt x="5645" y="6137"/>
                  </a:lnTo>
                  <a:cubicBezTo>
                    <a:pt x="5478" y="6303"/>
                    <a:pt x="5431" y="6541"/>
                    <a:pt x="5478" y="6756"/>
                  </a:cubicBezTo>
                  <a:cubicBezTo>
                    <a:pt x="5526" y="7018"/>
                    <a:pt x="5740" y="7232"/>
                    <a:pt x="6002" y="7280"/>
                  </a:cubicBezTo>
                  <a:lnTo>
                    <a:pt x="6074" y="7280"/>
                  </a:lnTo>
                  <a:cubicBezTo>
                    <a:pt x="6193" y="7256"/>
                    <a:pt x="6288" y="7184"/>
                    <a:pt x="6336" y="7089"/>
                  </a:cubicBezTo>
                  <a:cubicBezTo>
                    <a:pt x="6727" y="7400"/>
                    <a:pt x="7211" y="7557"/>
                    <a:pt x="7695" y="7557"/>
                  </a:cubicBezTo>
                  <a:cubicBezTo>
                    <a:pt x="8064" y="7557"/>
                    <a:pt x="8435" y="7465"/>
                    <a:pt x="8765" y="7280"/>
                  </a:cubicBezTo>
                  <a:cubicBezTo>
                    <a:pt x="8887" y="7218"/>
                    <a:pt x="8799" y="6999"/>
                    <a:pt x="8681" y="6999"/>
                  </a:cubicBezTo>
                  <a:cubicBezTo>
                    <a:pt x="8662" y="6999"/>
                    <a:pt x="8642" y="7004"/>
                    <a:pt x="8622" y="7018"/>
                  </a:cubicBezTo>
                  <a:cubicBezTo>
                    <a:pt x="8288" y="7213"/>
                    <a:pt x="7956" y="7298"/>
                    <a:pt x="7644" y="7298"/>
                  </a:cubicBezTo>
                  <a:cubicBezTo>
                    <a:pt x="6088" y="7298"/>
                    <a:pt x="5015" y="5179"/>
                    <a:pt x="6502" y="3970"/>
                  </a:cubicBezTo>
                  <a:cubicBezTo>
                    <a:pt x="6887" y="3648"/>
                    <a:pt x="7298" y="3510"/>
                    <a:pt x="7691" y="3510"/>
                  </a:cubicBezTo>
                  <a:cubicBezTo>
                    <a:pt x="9100" y="3510"/>
                    <a:pt x="10271" y="5277"/>
                    <a:pt x="9098" y="6637"/>
                  </a:cubicBezTo>
                  <a:cubicBezTo>
                    <a:pt x="9009" y="6744"/>
                    <a:pt x="9107" y="6878"/>
                    <a:pt x="9212" y="6878"/>
                  </a:cubicBezTo>
                  <a:cubicBezTo>
                    <a:pt x="9247" y="6878"/>
                    <a:pt x="9283" y="6863"/>
                    <a:pt x="9312" y="6827"/>
                  </a:cubicBezTo>
                  <a:cubicBezTo>
                    <a:pt x="9646" y="6422"/>
                    <a:pt x="9836" y="5922"/>
                    <a:pt x="9836" y="5398"/>
                  </a:cubicBezTo>
                  <a:lnTo>
                    <a:pt x="9836" y="1469"/>
                  </a:lnTo>
                  <a:cubicBezTo>
                    <a:pt x="9836" y="1064"/>
                    <a:pt x="9693" y="659"/>
                    <a:pt x="9408" y="397"/>
                  </a:cubicBezTo>
                  <a:lnTo>
                    <a:pt x="9098" y="88"/>
                  </a:lnTo>
                  <a:cubicBezTo>
                    <a:pt x="9017" y="27"/>
                    <a:pt x="8931" y="1"/>
                    <a:pt x="8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3384600" y="3782375"/>
              <a:ext cx="92900" cy="78975"/>
            </a:xfrm>
            <a:custGeom>
              <a:avLst/>
              <a:gdLst/>
              <a:ahLst/>
              <a:cxnLst/>
              <a:rect l="l" t="t" r="r" b="b"/>
              <a:pathLst>
                <a:path w="3716" h="3159" extrusionOk="0">
                  <a:moveTo>
                    <a:pt x="2114" y="277"/>
                  </a:moveTo>
                  <a:cubicBezTo>
                    <a:pt x="2788" y="277"/>
                    <a:pt x="3430" y="800"/>
                    <a:pt x="3430" y="1572"/>
                  </a:cubicBezTo>
                  <a:cubicBezTo>
                    <a:pt x="3430" y="2287"/>
                    <a:pt x="2834" y="2882"/>
                    <a:pt x="2120" y="2882"/>
                  </a:cubicBezTo>
                  <a:cubicBezTo>
                    <a:pt x="953" y="2882"/>
                    <a:pt x="382" y="1477"/>
                    <a:pt x="1191" y="667"/>
                  </a:cubicBezTo>
                  <a:cubicBezTo>
                    <a:pt x="1461" y="397"/>
                    <a:pt x="1791" y="277"/>
                    <a:pt x="2114" y="277"/>
                  </a:cubicBezTo>
                  <a:close/>
                  <a:moveTo>
                    <a:pt x="2120" y="1"/>
                  </a:moveTo>
                  <a:cubicBezTo>
                    <a:pt x="715" y="1"/>
                    <a:pt x="1" y="1691"/>
                    <a:pt x="1001" y="2692"/>
                  </a:cubicBezTo>
                  <a:cubicBezTo>
                    <a:pt x="1324" y="3014"/>
                    <a:pt x="1721" y="3159"/>
                    <a:pt x="2111" y="3159"/>
                  </a:cubicBezTo>
                  <a:cubicBezTo>
                    <a:pt x="2929" y="3159"/>
                    <a:pt x="3716" y="2524"/>
                    <a:pt x="3716" y="1572"/>
                  </a:cubicBezTo>
                  <a:cubicBezTo>
                    <a:pt x="3716" y="691"/>
                    <a:pt x="3001" y="1"/>
                    <a:pt x="2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3522300" y="3782375"/>
              <a:ext cx="92725" cy="79100"/>
            </a:xfrm>
            <a:custGeom>
              <a:avLst/>
              <a:gdLst/>
              <a:ahLst/>
              <a:cxnLst/>
              <a:rect l="l" t="t" r="r" b="b"/>
              <a:pathLst>
                <a:path w="3709" h="3164" extrusionOk="0">
                  <a:moveTo>
                    <a:pt x="2115" y="277"/>
                  </a:moveTo>
                  <a:cubicBezTo>
                    <a:pt x="2781" y="277"/>
                    <a:pt x="3423" y="800"/>
                    <a:pt x="3423" y="1572"/>
                  </a:cubicBezTo>
                  <a:cubicBezTo>
                    <a:pt x="3423" y="2287"/>
                    <a:pt x="2851" y="2882"/>
                    <a:pt x="2137" y="2882"/>
                  </a:cubicBezTo>
                  <a:cubicBezTo>
                    <a:pt x="970" y="2882"/>
                    <a:pt x="399" y="1477"/>
                    <a:pt x="1208" y="667"/>
                  </a:cubicBezTo>
                  <a:cubicBezTo>
                    <a:pt x="1471" y="397"/>
                    <a:pt x="1796" y="277"/>
                    <a:pt x="2115" y="277"/>
                  </a:cubicBezTo>
                  <a:close/>
                  <a:moveTo>
                    <a:pt x="2108" y="0"/>
                  </a:moveTo>
                  <a:cubicBezTo>
                    <a:pt x="698" y="0"/>
                    <a:pt x="1" y="1698"/>
                    <a:pt x="994" y="2692"/>
                  </a:cubicBezTo>
                  <a:cubicBezTo>
                    <a:pt x="1320" y="3017"/>
                    <a:pt x="1721" y="3164"/>
                    <a:pt x="2114" y="3164"/>
                  </a:cubicBezTo>
                  <a:cubicBezTo>
                    <a:pt x="2929" y="3164"/>
                    <a:pt x="3709" y="2536"/>
                    <a:pt x="3709" y="1572"/>
                  </a:cubicBezTo>
                  <a:cubicBezTo>
                    <a:pt x="3709" y="691"/>
                    <a:pt x="2994" y="1"/>
                    <a:pt x="2137" y="1"/>
                  </a:cubicBezTo>
                  <a:cubicBezTo>
                    <a:pt x="2127" y="0"/>
                    <a:pt x="2117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23589">
            <a:off x="6637310" y="4047225"/>
            <a:ext cx="2593063" cy="2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4"/>
          <a:srcRect l="13600" t="36800" r="72400" b="20089"/>
          <a:stretch>
            <a:fillRect/>
          </a:stretch>
        </p:blipFill>
        <p:spPr bwMode="auto">
          <a:xfrm>
            <a:off x="1975104" y="1706880"/>
            <a:ext cx="1706880" cy="2956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Текстово поле 26"/>
          <p:cNvSpPr txBox="1"/>
          <p:nvPr/>
        </p:nvSpPr>
        <p:spPr>
          <a:xfrm>
            <a:off x="707136" y="4632960"/>
            <a:ext cx="39441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50" b="1" i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* За следващите заявки използвайте </a:t>
            </a:r>
            <a:r>
              <a:rPr lang="en-US" sz="1050" b="1" i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editions</a:t>
            </a:r>
            <a:r>
              <a:rPr lang="bg-BG" sz="1050" b="1" i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 (променената таблица)</a:t>
            </a:r>
            <a:r>
              <a:rPr lang="en-US" sz="1050" b="1" i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.</a:t>
            </a:r>
            <a:endParaRPr lang="bg-BG" sz="1050" b="1" i="1" dirty="0" smtClean="0">
              <a:solidFill>
                <a:schemeClr val="tx1"/>
              </a:solidFill>
              <a:latin typeface="Cambria" pitchFamily="18" charset="0"/>
              <a:ea typeface="Cambria" pitchFamily="18" charset="0"/>
            </a:endParaRPr>
          </a:p>
          <a:p>
            <a:endParaRPr lang="bg-BG" sz="1200" dirty="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201840" y="3596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Модификации</a:t>
            </a: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4" name="Google Shape;314;p40"/>
          <p:cNvSpPr txBox="1">
            <a:spLocks noGrp="1"/>
          </p:cNvSpPr>
          <p:nvPr>
            <p:ph type="subTitle" idx="1"/>
          </p:nvPr>
        </p:nvSpPr>
        <p:spPr>
          <a:xfrm>
            <a:off x="1026626" y="1033710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Условие: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2"/>
          </p:nvPr>
        </p:nvSpPr>
        <p:spPr>
          <a:xfrm>
            <a:off x="4157195" y="1015422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Решение: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6" name="Google Shape;316;p40"/>
          <p:cNvSpPr txBox="1">
            <a:spLocks noGrp="1"/>
          </p:cNvSpPr>
          <p:nvPr>
            <p:ph type="subTitle" idx="3"/>
          </p:nvPr>
        </p:nvSpPr>
        <p:spPr>
          <a:xfrm>
            <a:off x="587714" y="1665531"/>
            <a:ext cx="4581694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bg-BG" sz="1200" dirty="0" smtClean="0">
                <a:latin typeface="Cambria" pitchFamily="18" charset="0"/>
                <a:ea typeface="Cambria" pitchFamily="18" charset="0"/>
              </a:rPr>
              <a:t>         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Създайте 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си копие на таблица 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books 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и го кръстете </a:t>
            </a:r>
            <a:r>
              <a:rPr lang="en-US" sz="1200" dirty="0" err="1" smtClean="0">
                <a:latin typeface="Cambria" pitchFamily="18" charset="0"/>
                <a:ea typeface="Cambria" pitchFamily="18" charset="0"/>
              </a:rPr>
              <a:t>books_original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.</a:t>
            </a:r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bg-BG" sz="1200" dirty="0" smtClean="0">
                <a:latin typeface="Cambria" pitchFamily="18" charset="0"/>
                <a:ea typeface="Cambria" pitchFamily="18" charset="0"/>
              </a:rPr>
              <a:t>         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Работете върху таблица 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books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.</a:t>
            </a: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bg-BG" sz="1200" dirty="0" smtClean="0">
                <a:latin typeface="Cambria" pitchFamily="18" charset="0"/>
                <a:ea typeface="Cambria" pitchFamily="18" charset="0"/>
              </a:rPr>
              <a:t>         ОБНОВЕТЕ цената на 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книгата 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на тези 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книги, които 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отговарят на следните условия:</a:t>
            </a: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bg-BG" sz="1200" dirty="0" smtClean="0">
                <a:latin typeface="Cambria" pitchFamily="18" charset="0"/>
                <a:ea typeface="Cambria" pitchFamily="18" charset="0"/>
              </a:rPr>
              <a:t>•	Ако </a:t>
            </a:r>
            <a:r>
              <a:rPr lang="bg-BG" sz="1200" dirty="0" err="1" smtClean="0">
                <a:latin typeface="Cambria" pitchFamily="18" charset="0"/>
                <a:ea typeface="Cambria" pitchFamily="18" charset="0"/>
              </a:rPr>
              <a:t>id-то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 на книгата е делим на 2 без остатък –  намалете цената с 10% от настоящата.</a:t>
            </a:r>
          </a:p>
          <a:p>
            <a:pPr algn="l"/>
            <a:r>
              <a:rPr lang="bg-BG" sz="1200" dirty="0" smtClean="0">
                <a:latin typeface="Cambria" pitchFamily="18" charset="0"/>
                <a:ea typeface="Cambria" pitchFamily="18" charset="0"/>
              </a:rPr>
              <a:t>•	Ако </a:t>
            </a:r>
            <a:r>
              <a:rPr lang="bg-BG" sz="1200" dirty="0" err="1" smtClean="0">
                <a:latin typeface="Cambria" pitchFamily="18" charset="0"/>
                <a:ea typeface="Cambria" pitchFamily="18" charset="0"/>
              </a:rPr>
              <a:t>id-то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 на книгата е делим на 3 без остатък – увеличете цената с 0,50 лв.</a:t>
            </a:r>
          </a:p>
          <a:p>
            <a:pPr algn="l"/>
            <a:r>
              <a:rPr lang="bg-BG" sz="1200" dirty="0" smtClean="0">
                <a:latin typeface="Cambria" pitchFamily="18" charset="0"/>
                <a:ea typeface="Cambria" pitchFamily="18" charset="0"/>
              </a:rPr>
              <a:t>•	Ако </a:t>
            </a:r>
            <a:r>
              <a:rPr lang="bg-BG" sz="1200" dirty="0" err="1" smtClean="0">
                <a:latin typeface="Cambria" pitchFamily="18" charset="0"/>
                <a:ea typeface="Cambria" pitchFamily="18" charset="0"/>
              </a:rPr>
              <a:t>id-то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 на книгата е делим на 5 без остатък – намалете цената на книгата на половина.</a:t>
            </a:r>
          </a:p>
          <a:p>
            <a:pPr algn="l"/>
            <a:r>
              <a:rPr lang="bg-BG" sz="1200" dirty="0" smtClean="0">
                <a:latin typeface="Cambria" pitchFamily="18" charset="0"/>
                <a:ea typeface="Cambria" pitchFamily="18" charset="0"/>
              </a:rPr>
              <a:t>•	Ако </a:t>
            </a:r>
            <a:r>
              <a:rPr lang="bg-BG" sz="1200" dirty="0" err="1" smtClean="0">
                <a:latin typeface="Cambria" pitchFamily="18" charset="0"/>
                <a:ea typeface="Cambria" pitchFamily="18" charset="0"/>
              </a:rPr>
              <a:t>id-то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 на книгата е делим на 7 без остатък – намалете цената с 1,20 лв.</a:t>
            </a: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4"/>
          </p:nvPr>
        </p:nvSpPr>
        <p:spPr>
          <a:xfrm>
            <a:off x="5053585" y="1708202"/>
            <a:ext cx="2950464" cy="265653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/*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CREATE TABLE IF NOT EXISTS `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books_original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AS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SELECT * FROM `books`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*/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 /*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UPDATE `books`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SET `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book_price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`=`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book_price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`-((10/100)*`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book_price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`)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WHERE `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id`mod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 2 =0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*/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/*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UPDATE `books`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SET `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book_price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`=`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book_price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+ 0.50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WHERE `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id`mod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 3 =0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*/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600" dirty="0" smtClean="0"/>
          </a:p>
          <a:p>
            <a:pPr algn="l"/>
            <a:endParaRPr lang="bg-BG" sz="600" dirty="0" smtClean="0"/>
          </a:p>
          <a:p>
            <a:pPr algn="l"/>
            <a:endParaRPr lang="bg-BG" sz="7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318" name="Google Shape;318;p40"/>
          <p:cNvSpPr/>
          <p:nvPr/>
        </p:nvSpPr>
        <p:spPr>
          <a:xfrm rot="1409" flipH="1">
            <a:off x="1079122" y="1000127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5;p40"/>
          <p:cNvGrpSpPr/>
          <p:nvPr/>
        </p:nvGrpSpPr>
        <p:grpSpPr>
          <a:xfrm>
            <a:off x="1298448" y="1165001"/>
            <a:ext cx="349029" cy="347122"/>
            <a:chOff x="2224825" y="3657950"/>
            <a:chExt cx="247100" cy="245750"/>
          </a:xfrm>
        </p:grpSpPr>
        <p:sp>
          <p:nvSpPr>
            <p:cNvPr id="326" name="Google Shape;326;p40"/>
            <p:cNvSpPr/>
            <p:nvPr/>
          </p:nvSpPr>
          <p:spPr>
            <a:xfrm>
              <a:off x="2224825" y="3657950"/>
              <a:ext cx="247100" cy="245750"/>
            </a:xfrm>
            <a:custGeom>
              <a:avLst/>
              <a:gdLst/>
              <a:ahLst/>
              <a:cxnLst/>
              <a:rect l="l" t="t" r="r" b="b"/>
              <a:pathLst>
                <a:path w="9884" h="9830" extrusionOk="0">
                  <a:moveTo>
                    <a:pt x="6502" y="286"/>
                  </a:moveTo>
                  <a:cubicBezTo>
                    <a:pt x="6764" y="286"/>
                    <a:pt x="6955" y="501"/>
                    <a:pt x="6955" y="762"/>
                  </a:cubicBezTo>
                  <a:lnTo>
                    <a:pt x="6955" y="2215"/>
                  </a:lnTo>
                  <a:cubicBezTo>
                    <a:pt x="6955" y="2453"/>
                    <a:pt x="6764" y="2668"/>
                    <a:pt x="6502" y="2668"/>
                  </a:cubicBezTo>
                  <a:lnTo>
                    <a:pt x="5431" y="2668"/>
                  </a:lnTo>
                  <a:cubicBezTo>
                    <a:pt x="5359" y="2668"/>
                    <a:pt x="5288" y="2715"/>
                    <a:pt x="5240" y="2787"/>
                  </a:cubicBezTo>
                  <a:lnTo>
                    <a:pt x="4931" y="3215"/>
                  </a:lnTo>
                  <a:lnTo>
                    <a:pt x="4621" y="2787"/>
                  </a:lnTo>
                  <a:cubicBezTo>
                    <a:pt x="4573" y="2715"/>
                    <a:pt x="4502" y="2668"/>
                    <a:pt x="4407" y="2668"/>
                  </a:cubicBezTo>
                  <a:lnTo>
                    <a:pt x="3359" y="2668"/>
                  </a:lnTo>
                  <a:cubicBezTo>
                    <a:pt x="3097" y="2668"/>
                    <a:pt x="2882" y="2453"/>
                    <a:pt x="2882" y="2215"/>
                  </a:cubicBezTo>
                  <a:lnTo>
                    <a:pt x="2882" y="762"/>
                  </a:lnTo>
                  <a:cubicBezTo>
                    <a:pt x="2882" y="501"/>
                    <a:pt x="3097" y="286"/>
                    <a:pt x="3359" y="286"/>
                  </a:cubicBezTo>
                  <a:close/>
                  <a:moveTo>
                    <a:pt x="8979" y="1501"/>
                  </a:moveTo>
                  <a:lnTo>
                    <a:pt x="8979" y="7407"/>
                  </a:lnTo>
                  <a:lnTo>
                    <a:pt x="6383" y="8026"/>
                  </a:lnTo>
                  <a:lnTo>
                    <a:pt x="8384" y="7097"/>
                  </a:lnTo>
                  <a:cubicBezTo>
                    <a:pt x="8455" y="7073"/>
                    <a:pt x="8503" y="6978"/>
                    <a:pt x="8503" y="6907"/>
                  </a:cubicBezTo>
                  <a:lnTo>
                    <a:pt x="8503" y="1620"/>
                  </a:lnTo>
                  <a:lnTo>
                    <a:pt x="8979" y="1501"/>
                  </a:lnTo>
                  <a:close/>
                  <a:moveTo>
                    <a:pt x="1644" y="977"/>
                  </a:moveTo>
                  <a:lnTo>
                    <a:pt x="2621" y="1405"/>
                  </a:lnTo>
                  <a:lnTo>
                    <a:pt x="2621" y="2215"/>
                  </a:lnTo>
                  <a:cubicBezTo>
                    <a:pt x="2621" y="2620"/>
                    <a:pt x="2954" y="2953"/>
                    <a:pt x="3359" y="2953"/>
                  </a:cubicBezTo>
                  <a:lnTo>
                    <a:pt x="4407" y="2953"/>
                  </a:lnTo>
                  <a:lnTo>
                    <a:pt x="4740" y="3453"/>
                  </a:lnTo>
                  <a:cubicBezTo>
                    <a:pt x="4764" y="3477"/>
                    <a:pt x="4788" y="3477"/>
                    <a:pt x="4811" y="3501"/>
                  </a:cubicBezTo>
                  <a:lnTo>
                    <a:pt x="4811" y="8288"/>
                  </a:lnTo>
                  <a:lnTo>
                    <a:pt x="1668" y="6859"/>
                  </a:lnTo>
                  <a:lnTo>
                    <a:pt x="1668" y="3620"/>
                  </a:lnTo>
                  <a:cubicBezTo>
                    <a:pt x="1644" y="3549"/>
                    <a:pt x="1579" y="3513"/>
                    <a:pt x="1516" y="3513"/>
                  </a:cubicBezTo>
                  <a:cubicBezTo>
                    <a:pt x="1454" y="3513"/>
                    <a:pt x="1394" y="3549"/>
                    <a:pt x="1382" y="3620"/>
                  </a:cubicBezTo>
                  <a:lnTo>
                    <a:pt x="1382" y="6907"/>
                  </a:lnTo>
                  <a:cubicBezTo>
                    <a:pt x="1358" y="6978"/>
                    <a:pt x="1430" y="7049"/>
                    <a:pt x="1501" y="7097"/>
                  </a:cubicBezTo>
                  <a:lnTo>
                    <a:pt x="3502" y="8026"/>
                  </a:lnTo>
                  <a:lnTo>
                    <a:pt x="882" y="7407"/>
                  </a:lnTo>
                  <a:lnTo>
                    <a:pt x="882" y="1501"/>
                  </a:lnTo>
                  <a:lnTo>
                    <a:pt x="1358" y="1620"/>
                  </a:lnTo>
                  <a:lnTo>
                    <a:pt x="1358" y="2930"/>
                  </a:lnTo>
                  <a:cubicBezTo>
                    <a:pt x="1358" y="3025"/>
                    <a:pt x="1430" y="3072"/>
                    <a:pt x="1501" y="3072"/>
                  </a:cubicBezTo>
                  <a:cubicBezTo>
                    <a:pt x="1573" y="3072"/>
                    <a:pt x="1644" y="3025"/>
                    <a:pt x="1644" y="2930"/>
                  </a:cubicBezTo>
                  <a:lnTo>
                    <a:pt x="1644" y="977"/>
                  </a:lnTo>
                  <a:close/>
                  <a:moveTo>
                    <a:pt x="8217" y="977"/>
                  </a:moveTo>
                  <a:lnTo>
                    <a:pt x="8217" y="6859"/>
                  </a:lnTo>
                  <a:lnTo>
                    <a:pt x="5073" y="8288"/>
                  </a:lnTo>
                  <a:lnTo>
                    <a:pt x="5073" y="3501"/>
                  </a:lnTo>
                  <a:cubicBezTo>
                    <a:pt x="5097" y="3477"/>
                    <a:pt x="5121" y="3477"/>
                    <a:pt x="5121" y="3453"/>
                  </a:cubicBezTo>
                  <a:lnTo>
                    <a:pt x="5478" y="2953"/>
                  </a:lnTo>
                  <a:lnTo>
                    <a:pt x="6478" y="2953"/>
                  </a:lnTo>
                  <a:cubicBezTo>
                    <a:pt x="6907" y="2953"/>
                    <a:pt x="7241" y="2620"/>
                    <a:pt x="7241" y="2215"/>
                  </a:cubicBezTo>
                  <a:lnTo>
                    <a:pt x="7241" y="1405"/>
                  </a:lnTo>
                  <a:lnTo>
                    <a:pt x="8217" y="977"/>
                  </a:lnTo>
                  <a:close/>
                  <a:moveTo>
                    <a:pt x="882" y="7716"/>
                  </a:moveTo>
                  <a:lnTo>
                    <a:pt x="4764" y="8621"/>
                  </a:lnTo>
                  <a:lnTo>
                    <a:pt x="4764" y="8907"/>
                  </a:lnTo>
                  <a:lnTo>
                    <a:pt x="882" y="7978"/>
                  </a:lnTo>
                  <a:lnTo>
                    <a:pt x="882" y="7716"/>
                  </a:lnTo>
                  <a:close/>
                  <a:moveTo>
                    <a:pt x="8979" y="7692"/>
                  </a:moveTo>
                  <a:lnTo>
                    <a:pt x="8979" y="7978"/>
                  </a:lnTo>
                  <a:lnTo>
                    <a:pt x="5073" y="8907"/>
                  </a:lnTo>
                  <a:lnTo>
                    <a:pt x="5073" y="8621"/>
                  </a:lnTo>
                  <a:lnTo>
                    <a:pt x="8979" y="7692"/>
                  </a:lnTo>
                  <a:close/>
                  <a:moveTo>
                    <a:pt x="3359" y="0"/>
                  </a:moveTo>
                  <a:cubicBezTo>
                    <a:pt x="2930" y="0"/>
                    <a:pt x="2597" y="334"/>
                    <a:pt x="2597" y="762"/>
                  </a:cubicBezTo>
                  <a:lnTo>
                    <a:pt x="2597" y="1096"/>
                  </a:lnTo>
                  <a:lnTo>
                    <a:pt x="1668" y="667"/>
                  </a:lnTo>
                  <a:cubicBezTo>
                    <a:pt x="1639" y="653"/>
                    <a:pt x="1609" y="646"/>
                    <a:pt x="1580" y="646"/>
                  </a:cubicBezTo>
                  <a:cubicBezTo>
                    <a:pt x="1464" y="646"/>
                    <a:pt x="1358" y="749"/>
                    <a:pt x="1358" y="882"/>
                  </a:cubicBezTo>
                  <a:lnTo>
                    <a:pt x="1358" y="1310"/>
                  </a:lnTo>
                  <a:lnTo>
                    <a:pt x="858" y="1191"/>
                  </a:lnTo>
                  <a:cubicBezTo>
                    <a:pt x="839" y="1185"/>
                    <a:pt x="818" y="1182"/>
                    <a:pt x="797" y="1182"/>
                  </a:cubicBezTo>
                  <a:cubicBezTo>
                    <a:pt x="739" y="1182"/>
                    <a:pt x="679" y="1204"/>
                    <a:pt x="644" y="1239"/>
                  </a:cubicBezTo>
                  <a:cubicBezTo>
                    <a:pt x="596" y="1286"/>
                    <a:pt x="572" y="1358"/>
                    <a:pt x="572" y="1405"/>
                  </a:cubicBezTo>
                  <a:lnTo>
                    <a:pt x="572" y="1763"/>
                  </a:lnTo>
                  <a:lnTo>
                    <a:pt x="239" y="1691"/>
                  </a:lnTo>
                  <a:cubicBezTo>
                    <a:pt x="227" y="1689"/>
                    <a:pt x="214" y="1688"/>
                    <a:pt x="202" y="1688"/>
                  </a:cubicBezTo>
                  <a:cubicBezTo>
                    <a:pt x="96" y="1688"/>
                    <a:pt x="1" y="1775"/>
                    <a:pt x="1" y="1882"/>
                  </a:cubicBezTo>
                  <a:lnTo>
                    <a:pt x="1" y="8669"/>
                  </a:lnTo>
                  <a:cubicBezTo>
                    <a:pt x="1" y="8764"/>
                    <a:pt x="72" y="8859"/>
                    <a:pt x="168" y="8859"/>
                  </a:cubicBezTo>
                  <a:lnTo>
                    <a:pt x="4740" y="9812"/>
                  </a:lnTo>
                  <a:cubicBezTo>
                    <a:pt x="4800" y="9824"/>
                    <a:pt x="4865" y="9830"/>
                    <a:pt x="4931" y="9830"/>
                  </a:cubicBezTo>
                  <a:cubicBezTo>
                    <a:pt x="4996" y="9830"/>
                    <a:pt x="5062" y="9824"/>
                    <a:pt x="5121" y="9812"/>
                  </a:cubicBezTo>
                  <a:lnTo>
                    <a:pt x="7383" y="9336"/>
                  </a:lnTo>
                  <a:cubicBezTo>
                    <a:pt x="7559" y="9314"/>
                    <a:pt x="7512" y="9068"/>
                    <a:pt x="7372" y="9068"/>
                  </a:cubicBezTo>
                  <a:cubicBezTo>
                    <a:pt x="7361" y="9068"/>
                    <a:pt x="7349" y="9070"/>
                    <a:pt x="7336" y="9074"/>
                  </a:cubicBezTo>
                  <a:lnTo>
                    <a:pt x="5050" y="9526"/>
                  </a:lnTo>
                  <a:cubicBezTo>
                    <a:pt x="5014" y="9538"/>
                    <a:pt x="4972" y="9544"/>
                    <a:pt x="4931" y="9544"/>
                  </a:cubicBezTo>
                  <a:cubicBezTo>
                    <a:pt x="4889" y="9544"/>
                    <a:pt x="4847" y="9538"/>
                    <a:pt x="4811" y="9526"/>
                  </a:cubicBezTo>
                  <a:lnTo>
                    <a:pt x="311" y="8621"/>
                  </a:lnTo>
                  <a:lnTo>
                    <a:pt x="311" y="2001"/>
                  </a:lnTo>
                  <a:lnTo>
                    <a:pt x="620" y="2048"/>
                  </a:lnTo>
                  <a:lnTo>
                    <a:pt x="620" y="8026"/>
                  </a:lnTo>
                  <a:cubicBezTo>
                    <a:pt x="596" y="8145"/>
                    <a:pt x="668" y="8216"/>
                    <a:pt x="787" y="8240"/>
                  </a:cubicBezTo>
                  <a:lnTo>
                    <a:pt x="4931" y="9217"/>
                  </a:lnTo>
                  <a:lnTo>
                    <a:pt x="4978" y="9217"/>
                  </a:lnTo>
                  <a:lnTo>
                    <a:pt x="9122" y="8240"/>
                  </a:lnTo>
                  <a:cubicBezTo>
                    <a:pt x="9217" y="8216"/>
                    <a:pt x="9289" y="8145"/>
                    <a:pt x="9289" y="8026"/>
                  </a:cubicBezTo>
                  <a:lnTo>
                    <a:pt x="9289" y="2048"/>
                  </a:lnTo>
                  <a:lnTo>
                    <a:pt x="9598" y="2001"/>
                  </a:lnTo>
                  <a:lnTo>
                    <a:pt x="9598" y="8621"/>
                  </a:lnTo>
                  <a:lnTo>
                    <a:pt x="8026" y="8931"/>
                  </a:lnTo>
                  <a:cubicBezTo>
                    <a:pt x="7955" y="8955"/>
                    <a:pt x="7907" y="9026"/>
                    <a:pt x="7907" y="9097"/>
                  </a:cubicBezTo>
                  <a:cubicBezTo>
                    <a:pt x="7927" y="9176"/>
                    <a:pt x="7979" y="9223"/>
                    <a:pt x="8051" y="9223"/>
                  </a:cubicBezTo>
                  <a:cubicBezTo>
                    <a:pt x="8066" y="9223"/>
                    <a:pt x="8082" y="9221"/>
                    <a:pt x="8098" y="9217"/>
                  </a:cubicBezTo>
                  <a:lnTo>
                    <a:pt x="9717" y="8883"/>
                  </a:lnTo>
                  <a:cubicBezTo>
                    <a:pt x="9813" y="8859"/>
                    <a:pt x="9884" y="8764"/>
                    <a:pt x="9884" y="8693"/>
                  </a:cubicBezTo>
                  <a:lnTo>
                    <a:pt x="9884" y="1906"/>
                  </a:lnTo>
                  <a:cubicBezTo>
                    <a:pt x="9860" y="1858"/>
                    <a:pt x="9836" y="1810"/>
                    <a:pt x="9813" y="1763"/>
                  </a:cubicBezTo>
                  <a:cubicBezTo>
                    <a:pt x="9774" y="1724"/>
                    <a:pt x="9719" y="1685"/>
                    <a:pt x="9648" y="1685"/>
                  </a:cubicBezTo>
                  <a:cubicBezTo>
                    <a:pt x="9632" y="1685"/>
                    <a:pt x="9616" y="1687"/>
                    <a:pt x="9598" y="1691"/>
                  </a:cubicBezTo>
                  <a:lnTo>
                    <a:pt x="9265" y="1763"/>
                  </a:lnTo>
                  <a:lnTo>
                    <a:pt x="9265" y="1429"/>
                  </a:lnTo>
                  <a:cubicBezTo>
                    <a:pt x="9265" y="1358"/>
                    <a:pt x="9241" y="1286"/>
                    <a:pt x="9193" y="1263"/>
                  </a:cubicBezTo>
                  <a:cubicBezTo>
                    <a:pt x="9158" y="1209"/>
                    <a:pt x="9108" y="1182"/>
                    <a:pt x="9056" y="1182"/>
                  </a:cubicBezTo>
                  <a:cubicBezTo>
                    <a:pt x="9039" y="1182"/>
                    <a:pt x="9021" y="1185"/>
                    <a:pt x="9003" y="1191"/>
                  </a:cubicBezTo>
                  <a:lnTo>
                    <a:pt x="8503" y="1310"/>
                  </a:lnTo>
                  <a:lnTo>
                    <a:pt x="8503" y="858"/>
                  </a:lnTo>
                  <a:cubicBezTo>
                    <a:pt x="8503" y="834"/>
                    <a:pt x="8503" y="810"/>
                    <a:pt x="8503" y="786"/>
                  </a:cubicBezTo>
                  <a:cubicBezTo>
                    <a:pt x="8466" y="712"/>
                    <a:pt x="8370" y="652"/>
                    <a:pt x="8274" y="652"/>
                  </a:cubicBezTo>
                  <a:cubicBezTo>
                    <a:pt x="8246" y="652"/>
                    <a:pt x="8219" y="657"/>
                    <a:pt x="8193" y="667"/>
                  </a:cubicBezTo>
                  <a:lnTo>
                    <a:pt x="7264" y="1096"/>
                  </a:lnTo>
                  <a:lnTo>
                    <a:pt x="7264" y="429"/>
                  </a:lnTo>
                  <a:cubicBezTo>
                    <a:pt x="7264" y="191"/>
                    <a:pt x="7074" y="0"/>
                    <a:pt x="6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2309975" y="3676400"/>
              <a:ext cx="72650" cy="7775"/>
            </a:xfrm>
            <a:custGeom>
              <a:avLst/>
              <a:gdLst/>
              <a:ahLst/>
              <a:cxnLst/>
              <a:rect l="l" t="t" r="r" b="b"/>
              <a:pathLst>
                <a:path w="2906" h="311" extrusionOk="0">
                  <a:moveTo>
                    <a:pt x="215" y="1"/>
                  </a:moveTo>
                  <a:cubicBezTo>
                    <a:pt x="0" y="1"/>
                    <a:pt x="0" y="310"/>
                    <a:pt x="215" y="310"/>
                  </a:cubicBezTo>
                  <a:lnTo>
                    <a:pt x="2691" y="310"/>
                  </a:lnTo>
                  <a:cubicBezTo>
                    <a:pt x="2906" y="310"/>
                    <a:pt x="2906" y="1"/>
                    <a:pt x="2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2309975" y="3690700"/>
              <a:ext cx="47050" cy="7150"/>
            </a:xfrm>
            <a:custGeom>
              <a:avLst/>
              <a:gdLst/>
              <a:ahLst/>
              <a:cxnLst/>
              <a:rect l="l" t="t" r="r" b="b"/>
              <a:pathLst>
                <a:path w="1882" h="286" extrusionOk="0">
                  <a:moveTo>
                    <a:pt x="215" y="0"/>
                  </a:moveTo>
                  <a:cubicBezTo>
                    <a:pt x="0" y="0"/>
                    <a:pt x="0" y="286"/>
                    <a:pt x="215" y="286"/>
                  </a:cubicBezTo>
                  <a:lnTo>
                    <a:pt x="1691" y="286"/>
                  </a:lnTo>
                  <a:cubicBezTo>
                    <a:pt x="1882" y="286"/>
                    <a:pt x="1882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23589">
            <a:off x="6637310" y="4047225"/>
            <a:ext cx="2593063" cy="219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201840" y="3596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Модификации</a:t>
            </a: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2"/>
          </p:nvPr>
        </p:nvSpPr>
        <p:spPr>
          <a:xfrm>
            <a:off x="4486379" y="1698174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Решение: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4"/>
          </p:nvPr>
        </p:nvSpPr>
        <p:spPr>
          <a:xfrm>
            <a:off x="5376672" y="2232458"/>
            <a:ext cx="2322576" cy="199816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/*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UPDATE `books`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SET `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book_price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`=`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book_price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`/2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WHERE `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id`mod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 5 =0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*/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/*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UPDATE `books`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SET `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book_price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`=`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book_price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- 1.20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WHERE `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id`mod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 7 =0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*/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600" dirty="0" smtClean="0"/>
          </a:p>
          <a:p>
            <a:pPr algn="l"/>
            <a:endParaRPr lang="bg-BG" sz="7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319" name="Google Shape;319;p40"/>
          <p:cNvSpPr/>
          <p:nvPr/>
        </p:nvSpPr>
        <p:spPr>
          <a:xfrm rot="1409" flipH="1">
            <a:off x="1059085" y="1530483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1;p40"/>
          <p:cNvGrpSpPr/>
          <p:nvPr/>
        </p:nvGrpSpPr>
        <p:grpSpPr>
          <a:xfrm>
            <a:off x="1260398" y="1717185"/>
            <a:ext cx="362730" cy="266892"/>
            <a:chOff x="3383400" y="3686725"/>
            <a:chExt cx="256800" cy="188950"/>
          </a:xfrm>
        </p:grpSpPr>
        <p:sp>
          <p:nvSpPr>
            <p:cNvPr id="322" name="Google Shape;322;p40"/>
            <p:cNvSpPr/>
            <p:nvPr/>
          </p:nvSpPr>
          <p:spPr>
            <a:xfrm>
              <a:off x="3383400" y="3686725"/>
              <a:ext cx="256800" cy="188950"/>
            </a:xfrm>
            <a:custGeom>
              <a:avLst/>
              <a:gdLst/>
              <a:ahLst/>
              <a:cxnLst/>
              <a:rect l="l" t="t" r="r" b="b"/>
              <a:pathLst>
                <a:path w="10272" h="7558" extrusionOk="0">
                  <a:moveTo>
                    <a:pt x="8800" y="290"/>
                  </a:moveTo>
                  <a:cubicBezTo>
                    <a:pt x="8836" y="290"/>
                    <a:pt x="8872" y="302"/>
                    <a:pt x="8908" y="326"/>
                  </a:cubicBezTo>
                  <a:lnTo>
                    <a:pt x="9193" y="635"/>
                  </a:lnTo>
                  <a:cubicBezTo>
                    <a:pt x="9431" y="850"/>
                    <a:pt x="9551" y="1159"/>
                    <a:pt x="9551" y="1493"/>
                  </a:cubicBezTo>
                  <a:lnTo>
                    <a:pt x="9551" y="4303"/>
                  </a:lnTo>
                  <a:cubicBezTo>
                    <a:pt x="9479" y="4184"/>
                    <a:pt x="9384" y="4041"/>
                    <a:pt x="9265" y="3922"/>
                  </a:cubicBezTo>
                  <a:lnTo>
                    <a:pt x="9265" y="1493"/>
                  </a:lnTo>
                  <a:cubicBezTo>
                    <a:pt x="9265" y="1231"/>
                    <a:pt x="9170" y="993"/>
                    <a:pt x="9003" y="826"/>
                  </a:cubicBezTo>
                  <a:lnTo>
                    <a:pt x="8693" y="516"/>
                  </a:lnTo>
                  <a:cubicBezTo>
                    <a:pt x="8646" y="469"/>
                    <a:pt x="8646" y="374"/>
                    <a:pt x="8693" y="326"/>
                  </a:cubicBezTo>
                  <a:cubicBezTo>
                    <a:pt x="8729" y="302"/>
                    <a:pt x="8765" y="290"/>
                    <a:pt x="8800" y="290"/>
                  </a:cubicBezTo>
                  <a:close/>
                  <a:moveTo>
                    <a:pt x="4073" y="6446"/>
                  </a:moveTo>
                  <a:cubicBezTo>
                    <a:pt x="4097" y="6541"/>
                    <a:pt x="4097" y="6613"/>
                    <a:pt x="4073" y="6708"/>
                  </a:cubicBezTo>
                  <a:cubicBezTo>
                    <a:pt x="4049" y="6899"/>
                    <a:pt x="3907" y="6994"/>
                    <a:pt x="3835" y="6994"/>
                  </a:cubicBezTo>
                  <a:cubicBezTo>
                    <a:pt x="3787" y="6994"/>
                    <a:pt x="3740" y="6946"/>
                    <a:pt x="3740" y="6899"/>
                  </a:cubicBezTo>
                  <a:cubicBezTo>
                    <a:pt x="3859" y="6756"/>
                    <a:pt x="3978" y="6613"/>
                    <a:pt x="4073" y="6446"/>
                  </a:cubicBezTo>
                  <a:close/>
                  <a:moveTo>
                    <a:pt x="5788" y="6446"/>
                  </a:moveTo>
                  <a:cubicBezTo>
                    <a:pt x="5859" y="6613"/>
                    <a:pt x="5978" y="6756"/>
                    <a:pt x="6097" y="6899"/>
                  </a:cubicBezTo>
                  <a:cubicBezTo>
                    <a:pt x="6097" y="6922"/>
                    <a:pt x="6074" y="6970"/>
                    <a:pt x="6026" y="6994"/>
                  </a:cubicBezTo>
                  <a:cubicBezTo>
                    <a:pt x="6018" y="6996"/>
                    <a:pt x="6010" y="6997"/>
                    <a:pt x="6001" y="6997"/>
                  </a:cubicBezTo>
                  <a:cubicBezTo>
                    <a:pt x="5911" y="6997"/>
                    <a:pt x="5810" y="6882"/>
                    <a:pt x="5788" y="6708"/>
                  </a:cubicBezTo>
                  <a:cubicBezTo>
                    <a:pt x="5740" y="6613"/>
                    <a:pt x="5740" y="6518"/>
                    <a:pt x="5788" y="6446"/>
                  </a:cubicBezTo>
                  <a:close/>
                  <a:moveTo>
                    <a:pt x="2168" y="3517"/>
                  </a:moveTo>
                  <a:cubicBezTo>
                    <a:pt x="4645" y="3612"/>
                    <a:pt x="4645" y="7184"/>
                    <a:pt x="2168" y="7280"/>
                  </a:cubicBezTo>
                  <a:cubicBezTo>
                    <a:pt x="1144" y="7280"/>
                    <a:pt x="287" y="6446"/>
                    <a:pt x="287" y="5398"/>
                  </a:cubicBezTo>
                  <a:cubicBezTo>
                    <a:pt x="287" y="4374"/>
                    <a:pt x="1144" y="3517"/>
                    <a:pt x="2168" y="3517"/>
                  </a:cubicBezTo>
                  <a:close/>
                  <a:moveTo>
                    <a:pt x="8848" y="1"/>
                  </a:moveTo>
                  <a:cubicBezTo>
                    <a:pt x="8540" y="1"/>
                    <a:pt x="8278" y="364"/>
                    <a:pt x="8503" y="683"/>
                  </a:cubicBezTo>
                  <a:lnTo>
                    <a:pt x="8788" y="993"/>
                  </a:lnTo>
                  <a:cubicBezTo>
                    <a:pt x="8908" y="1112"/>
                    <a:pt x="8979" y="1278"/>
                    <a:pt x="8979" y="1445"/>
                  </a:cubicBezTo>
                  <a:lnTo>
                    <a:pt x="8979" y="3684"/>
                  </a:lnTo>
                  <a:cubicBezTo>
                    <a:pt x="8576" y="3384"/>
                    <a:pt x="8132" y="3251"/>
                    <a:pt x="7700" y="3251"/>
                  </a:cubicBezTo>
                  <a:cubicBezTo>
                    <a:pt x="6449" y="3251"/>
                    <a:pt x="5302" y="4369"/>
                    <a:pt x="5550" y="5803"/>
                  </a:cubicBezTo>
                  <a:cubicBezTo>
                    <a:pt x="5359" y="5922"/>
                    <a:pt x="5139" y="5982"/>
                    <a:pt x="4919" y="5982"/>
                  </a:cubicBezTo>
                  <a:cubicBezTo>
                    <a:pt x="4698" y="5982"/>
                    <a:pt x="4478" y="5922"/>
                    <a:pt x="4288" y="5803"/>
                  </a:cubicBezTo>
                  <a:cubicBezTo>
                    <a:pt x="4553" y="4369"/>
                    <a:pt x="3410" y="3251"/>
                    <a:pt x="2161" y="3251"/>
                  </a:cubicBezTo>
                  <a:cubicBezTo>
                    <a:pt x="1729" y="3251"/>
                    <a:pt x="1285" y="3384"/>
                    <a:pt x="882" y="3684"/>
                  </a:cubicBezTo>
                  <a:lnTo>
                    <a:pt x="882" y="1469"/>
                  </a:lnTo>
                  <a:cubicBezTo>
                    <a:pt x="882" y="1302"/>
                    <a:pt x="930" y="1136"/>
                    <a:pt x="1073" y="1017"/>
                  </a:cubicBezTo>
                  <a:lnTo>
                    <a:pt x="1358" y="707"/>
                  </a:lnTo>
                  <a:cubicBezTo>
                    <a:pt x="1585" y="405"/>
                    <a:pt x="1317" y="27"/>
                    <a:pt x="1006" y="27"/>
                  </a:cubicBezTo>
                  <a:cubicBezTo>
                    <a:pt x="925" y="27"/>
                    <a:pt x="842" y="53"/>
                    <a:pt x="763" y="112"/>
                  </a:cubicBezTo>
                  <a:lnTo>
                    <a:pt x="453" y="421"/>
                  </a:lnTo>
                  <a:cubicBezTo>
                    <a:pt x="168" y="707"/>
                    <a:pt x="1" y="1088"/>
                    <a:pt x="1" y="1493"/>
                  </a:cubicBezTo>
                  <a:lnTo>
                    <a:pt x="1" y="1564"/>
                  </a:lnTo>
                  <a:cubicBezTo>
                    <a:pt x="1" y="1671"/>
                    <a:pt x="78" y="1725"/>
                    <a:pt x="156" y="1725"/>
                  </a:cubicBezTo>
                  <a:cubicBezTo>
                    <a:pt x="233" y="1725"/>
                    <a:pt x="311" y="1671"/>
                    <a:pt x="311" y="1564"/>
                  </a:cubicBezTo>
                  <a:lnTo>
                    <a:pt x="311" y="1493"/>
                  </a:lnTo>
                  <a:cubicBezTo>
                    <a:pt x="311" y="1183"/>
                    <a:pt x="430" y="874"/>
                    <a:pt x="668" y="635"/>
                  </a:cubicBezTo>
                  <a:lnTo>
                    <a:pt x="954" y="350"/>
                  </a:lnTo>
                  <a:cubicBezTo>
                    <a:pt x="989" y="314"/>
                    <a:pt x="1031" y="296"/>
                    <a:pt x="1070" y="296"/>
                  </a:cubicBezTo>
                  <a:cubicBezTo>
                    <a:pt x="1108" y="296"/>
                    <a:pt x="1144" y="314"/>
                    <a:pt x="1168" y="350"/>
                  </a:cubicBezTo>
                  <a:cubicBezTo>
                    <a:pt x="1215" y="397"/>
                    <a:pt x="1215" y="493"/>
                    <a:pt x="1168" y="540"/>
                  </a:cubicBezTo>
                  <a:lnTo>
                    <a:pt x="858" y="850"/>
                  </a:lnTo>
                  <a:cubicBezTo>
                    <a:pt x="692" y="1017"/>
                    <a:pt x="596" y="1255"/>
                    <a:pt x="596" y="1493"/>
                  </a:cubicBezTo>
                  <a:lnTo>
                    <a:pt x="596" y="3946"/>
                  </a:lnTo>
                  <a:cubicBezTo>
                    <a:pt x="477" y="4065"/>
                    <a:pt x="382" y="4184"/>
                    <a:pt x="287" y="4327"/>
                  </a:cubicBezTo>
                  <a:lnTo>
                    <a:pt x="287" y="2207"/>
                  </a:lnTo>
                  <a:cubicBezTo>
                    <a:pt x="287" y="2100"/>
                    <a:pt x="215" y="2046"/>
                    <a:pt x="144" y="2046"/>
                  </a:cubicBezTo>
                  <a:cubicBezTo>
                    <a:pt x="72" y="2046"/>
                    <a:pt x="1" y="2100"/>
                    <a:pt x="1" y="2207"/>
                  </a:cubicBezTo>
                  <a:lnTo>
                    <a:pt x="1" y="5398"/>
                  </a:lnTo>
                  <a:cubicBezTo>
                    <a:pt x="18" y="6672"/>
                    <a:pt x="1076" y="7545"/>
                    <a:pt x="2191" y="7545"/>
                  </a:cubicBezTo>
                  <a:cubicBezTo>
                    <a:pt x="2640" y="7545"/>
                    <a:pt x="3098" y="7404"/>
                    <a:pt x="3502" y="7089"/>
                  </a:cubicBezTo>
                  <a:cubicBezTo>
                    <a:pt x="3573" y="7184"/>
                    <a:pt x="3645" y="7232"/>
                    <a:pt x="3764" y="7256"/>
                  </a:cubicBezTo>
                  <a:cubicBezTo>
                    <a:pt x="3795" y="7264"/>
                    <a:pt x="3826" y="7269"/>
                    <a:pt x="3857" y="7269"/>
                  </a:cubicBezTo>
                  <a:cubicBezTo>
                    <a:pt x="4081" y="7269"/>
                    <a:pt x="4275" y="7049"/>
                    <a:pt x="4359" y="6756"/>
                  </a:cubicBezTo>
                  <a:cubicBezTo>
                    <a:pt x="4430" y="6541"/>
                    <a:pt x="4359" y="6303"/>
                    <a:pt x="4192" y="6137"/>
                  </a:cubicBezTo>
                  <a:cubicBezTo>
                    <a:pt x="4192" y="6113"/>
                    <a:pt x="4216" y="6089"/>
                    <a:pt x="4216" y="6065"/>
                  </a:cubicBezTo>
                  <a:cubicBezTo>
                    <a:pt x="4430" y="6196"/>
                    <a:pt x="4675" y="6262"/>
                    <a:pt x="4919" y="6262"/>
                  </a:cubicBezTo>
                  <a:cubicBezTo>
                    <a:pt x="5163" y="6262"/>
                    <a:pt x="5407" y="6196"/>
                    <a:pt x="5621" y="6065"/>
                  </a:cubicBezTo>
                  <a:lnTo>
                    <a:pt x="5645" y="6137"/>
                  </a:lnTo>
                  <a:cubicBezTo>
                    <a:pt x="5478" y="6303"/>
                    <a:pt x="5431" y="6541"/>
                    <a:pt x="5478" y="6756"/>
                  </a:cubicBezTo>
                  <a:cubicBezTo>
                    <a:pt x="5526" y="7018"/>
                    <a:pt x="5740" y="7232"/>
                    <a:pt x="6002" y="7280"/>
                  </a:cubicBezTo>
                  <a:lnTo>
                    <a:pt x="6074" y="7280"/>
                  </a:lnTo>
                  <a:cubicBezTo>
                    <a:pt x="6193" y="7256"/>
                    <a:pt x="6288" y="7184"/>
                    <a:pt x="6336" y="7089"/>
                  </a:cubicBezTo>
                  <a:cubicBezTo>
                    <a:pt x="6727" y="7400"/>
                    <a:pt x="7211" y="7557"/>
                    <a:pt x="7695" y="7557"/>
                  </a:cubicBezTo>
                  <a:cubicBezTo>
                    <a:pt x="8064" y="7557"/>
                    <a:pt x="8435" y="7465"/>
                    <a:pt x="8765" y="7280"/>
                  </a:cubicBezTo>
                  <a:cubicBezTo>
                    <a:pt x="8887" y="7218"/>
                    <a:pt x="8799" y="6999"/>
                    <a:pt x="8681" y="6999"/>
                  </a:cubicBezTo>
                  <a:cubicBezTo>
                    <a:pt x="8662" y="6999"/>
                    <a:pt x="8642" y="7004"/>
                    <a:pt x="8622" y="7018"/>
                  </a:cubicBezTo>
                  <a:cubicBezTo>
                    <a:pt x="8288" y="7213"/>
                    <a:pt x="7956" y="7298"/>
                    <a:pt x="7644" y="7298"/>
                  </a:cubicBezTo>
                  <a:cubicBezTo>
                    <a:pt x="6088" y="7298"/>
                    <a:pt x="5015" y="5179"/>
                    <a:pt x="6502" y="3970"/>
                  </a:cubicBezTo>
                  <a:cubicBezTo>
                    <a:pt x="6887" y="3648"/>
                    <a:pt x="7298" y="3510"/>
                    <a:pt x="7691" y="3510"/>
                  </a:cubicBezTo>
                  <a:cubicBezTo>
                    <a:pt x="9100" y="3510"/>
                    <a:pt x="10271" y="5277"/>
                    <a:pt x="9098" y="6637"/>
                  </a:cubicBezTo>
                  <a:cubicBezTo>
                    <a:pt x="9009" y="6744"/>
                    <a:pt x="9107" y="6878"/>
                    <a:pt x="9212" y="6878"/>
                  </a:cubicBezTo>
                  <a:cubicBezTo>
                    <a:pt x="9247" y="6878"/>
                    <a:pt x="9283" y="6863"/>
                    <a:pt x="9312" y="6827"/>
                  </a:cubicBezTo>
                  <a:cubicBezTo>
                    <a:pt x="9646" y="6422"/>
                    <a:pt x="9836" y="5922"/>
                    <a:pt x="9836" y="5398"/>
                  </a:cubicBezTo>
                  <a:lnTo>
                    <a:pt x="9836" y="1469"/>
                  </a:lnTo>
                  <a:cubicBezTo>
                    <a:pt x="9836" y="1064"/>
                    <a:pt x="9693" y="659"/>
                    <a:pt x="9408" y="397"/>
                  </a:cubicBezTo>
                  <a:lnTo>
                    <a:pt x="9098" y="88"/>
                  </a:lnTo>
                  <a:cubicBezTo>
                    <a:pt x="9017" y="27"/>
                    <a:pt x="8931" y="1"/>
                    <a:pt x="8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3384600" y="3782375"/>
              <a:ext cx="92900" cy="78975"/>
            </a:xfrm>
            <a:custGeom>
              <a:avLst/>
              <a:gdLst/>
              <a:ahLst/>
              <a:cxnLst/>
              <a:rect l="l" t="t" r="r" b="b"/>
              <a:pathLst>
                <a:path w="3716" h="3159" extrusionOk="0">
                  <a:moveTo>
                    <a:pt x="2114" y="277"/>
                  </a:moveTo>
                  <a:cubicBezTo>
                    <a:pt x="2788" y="277"/>
                    <a:pt x="3430" y="800"/>
                    <a:pt x="3430" y="1572"/>
                  </a:cubicBezTo>
                  <a:cubicBezTo>
                    <a:pt x="3430" y="2287"/>
                    <a:pt x="2834" y="2882"/>
                    <a:pt x="2120" y="2882"/>
                  </a:cubicBezTo>
                  <a:cubicBezTo>
                    <a:pt x="953" y="2882"/>
                    <a:pt x="382" y="1477"/>
                    <a:pt x="1191" y="667"/>
                  </a:cubicBezTo>
                  <a:cubicBezTo>
                    <a:pt x="1461" y="397"/>
                    <a:pt x="1791" y="277"/>
                    <a:pt x="2114" y="277"/>
                  </a:cubicBezTo>
                  <a:close/>
                  <a:moveTo>
                    <a:pt x="2120" y="1"/>
                  </a:moveTo>
                  <a:cubicBezTo>
                    <a:pt x="715" y="1"/>
                    <a:pt x="1" y="1691"/>
                    <a:pt x="1001" y="2692"/>
                  </a:cubicBezTo>
                  <a:cubicBezTo>
                    <a:pt x="1324" y="3014"/>
                    <a:pt x="1721" y="3159"/>
                    <a:pt x="2111" y="3159"/>
                  </a:cubicBezTo>
                  <a:cubicBezTo>
                    <a:pt x="2929" y="3159"/>
                    <a:pt x="3716" y="2524"/>
                    <a:pt x="3716" y="1572"/>
                  </a:cubicBezTo>
                  <a:cubicBezTo>
                    <a:pt x="3716" y="691"/>
                    <a:pt x="3001" y="1"/>
                    <a:pt x="2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3522300" y="3782375"/>
              <a:ext cx="92725" cy="79100"/>
            </a:xfrm>
            <a:custGeom>
              <a:avLst/>
              <a:gdLst/>
              <a:ahLst/>
              <a:cxnLst/>
              <a:rect l="l" t="t" r="r" b="b"/>
              <a:pathLst>
                <a:path w="3709" h="3164" extrusionOk="0">
                  <a:moveTo>
                    <a:pt x="2115" y="277"/>
                  </a:moveTo>
                  <a:cubicBezTo>
                    <a:pt x="2781" y="277"/>
                    <a:pt x="3423" y="800"/>
                    <a:pt x="3423" y="1572"/>
                  </a:cubicBezTo>
                  <a:cubicBezTo>
                    <a:pt x="3423" y="2287"/>
                    <a:pt x="2851" y="2882"/>
                    <a:pt x="2137" y="2882"/>
                  </a:cubicBezTo>
                  <a:cubicBezTo>
                    <a:pt x="970" y="2882"/>
                    <a:pt x="399" y="1477"/>
                    <a:pt x="1208" y="667"/>
                  </a:cubicBezTo>
                  <a:cubicBezTo>
                    <a:pt x="1471" y="397"/>
                    <a:pt x="1796" y="277"/>
                    <a:pt x="2115" y="277"/>
                  </a:cubicBezTo>
                  <a:close/>
                  <a:moveTo>
                    <a:pt x="2108" y="0"/>
                  </a:moveTo>
                  <a:cubicBezTo>
                    <a:pt x="698" y="0"/>
                    <a:pt x="1" y="1698"/>
                    <a:pt x="994" y="2692"/>
                  </a:cubicBezTo>
                  <a:cubicBezTo>
                    <a:pt x="1320" y="3017"/>
                    <a:pt x="1721" y="3164"/>
                    <a:pt x="2114" y="3164"/>
                  </a:cubicBezTo>
                  <a:cubicBezTo>
                    <a:pt x="2929" y="3164"/>
                    <a:pt x="3709" y="2536"/>
                    <a:pt x="3709" y="1572"/>
                  </a:cubicBezTo>
                  <a:cubicBezTo>
                    <a:pt x="3709" y="691"/>
                    <a:pt x="2994" y="1"/>
                    <a:pt x="2137" y="1"/>
                  </a:cubicBezTo>
                  <a:cubicBezTo>
                    <a:pt x="2127" y="0"/>
                    <a:pt x="2117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23589">
            <a:off x="6637310" y="4047225"/>
            <a:ext cx="2593063" cy="2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4"/>
          <a:srcRect l="13600" t="38587" r="59200" b="25623"/>
          <a:stretch>
            <a:fillRect/>
          </a:stretch>
        </p:blipFill>
        <p:spPr bwMode="auto">
          <a:xfrm>
            <a:off x="1956816" y="1895856"/>
            <a:ext cx="3316224" cy="234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ово поле 13"/>
          <p:cNvSpPr txBox="1"/>
          <p:nvPr/>
        </p:nvSpPr>
        <p:spPr>
          <a:xfrm>
            <a:off x="798576" y="4389120"/>
            <a:ext cx="39441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50" b="1" i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* За следващите заявки използвайте </a:t>
            </a:r>
            <a:r>
              <a:rPr lang="en-US" sz="1050" b="1" i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books </a:t>
            </a:r>
            <a:r>
              <a:rPr lang="bg-BG" sz="1050" b="1" i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(променената таблица)</a:t>
            </a:r>
            <a:r>
              <a:rPr lang="en-US" sz="1050" b="1" i="1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.</a:t>
            </a:r>
            <a:endParaRPr lang="bg-BG" sz="1050" b="1" i="1" dirty="0" smtClean="0">
              <a:solidFill>
                <a:schemeClr val="tx1"/>
              </a:solidFill>
              <a:latin typeface="Cambria" pitchFamily="18" charset="0"/>
              <a:ea typeface="Cambria" pitchFamily="18" charset="0"/>
            </a:endParaRPr>
          </a:p>
          <a:p>
            <a:endParaRPr lang="bg-BG" sz="1200" dirty="0"/>
          </a:p>
        </p:txBody>
      </p:sp>
      <p:sp>
        <p:nvSpPr>
          <p:cNvPr id="15" name="Текстово поле 14"/>
          <p:cNvSpPr txBox="1"/>
          <p:nvPr/>
        </p:nvSpPr>
        <p:spPr>
          <a:xfrm>
            <a:off x="5772912" y="1048512"/>
            <a:ext cx="1975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i="1" u="sng" dirty="0" smtClean="0">
                <a:solidFill>
                  <a:schemeClr val="bg1">
                    <a:lumMod val="50000"/>
                  </a:schemeClr>
                </a:solidFill>
                <a:latin typeface="Cambria" pitchFamily="18" charset="0"/>
                <a:ea typeface="Cambria" pitchFamily="18" charset="0"/>
              </a:rPr>
              <a:t>Обновяване на данни</a:t>
            </a:r>
            <a:endParaRPr lang="bg-BG" i="1" u="sng" dirty="0">
              <a:solidFill>
                <a:schemeClr val="bg1">
                  <a:lumMod val="50000"/>
                </a:schemeClr>
              </a:solidFill>
              <a:latin typeface="Cambria" pitchFamily="18" charset="0"/>
              <a:ea typeface="Cambria" pitchFamily="18" charset="0"/>
            </a:endParaRPr>
          </a:p>
        </p:txBody>
      </p:sp>
      <p:cxnSp>
        <p:nvCxnSpPr>
          <p:cNvPr id="16" name="Съединител &quot;права стрелка&quot; 15"/>
          <p:cNvCxnSpPr/>
          <p:nvPr/>
        </p:nvCxnSpPr>
        <p:spPr>
          <a:xfrm flipH="1">
            <a:off x="7092696" y="1316736"/>
            <a:ext cx="124968" cy="8547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5"/>
          <p:cNvSpPr txBox="1">
            <a:spLocks noGrp="1"/>
          </p:cNvSpPr>
          <p:nvPr>
            <p:ph type="title"/>
          </p:nvPr>
        </p:nvSpPr>
        <p:spPr>
          <a:xfrm>
            <a:off x="4588900" y="1059093"/>
            <a:ext cx="3840000" cy="24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Заявки</a:t>
            </a:r>
            <a:endParaRPr sz="6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529" name="Google Shape;5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00000">
            <a:off x="5630650" y="3683625"/>
            <a:ext cx="2319700" cy="221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01485">
            <a:off x="6783275" y="-1109362"/>
            <a:ext cx="2593063" cy="21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5"/>
          <p:cNvPicPr preferRelativeResize="0"/>
          <p:nvPr/>
        </p:nvPicPr>
        <p:blipFill rotWithShape="1">
          <a:blip r:embed="rId5">
            <a:alphaModFix/>
          </a:blip>
          <a:srcRect l="24339" r="24344"/>
          <a:stretch/>
        </p:blipFill>
        <p:spPr>
          <a:xfrm rot="-631448">
            <a:off x="2361075" y="553689"/>
            <a:ext cx="2128456" cy="2768474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38100" dir="3180000" algn="bl" rotWithShape="0">
              <a:schemeClr val="dk1">
                <a:alpha val="68000"/>
              </a:schemeClr>
            </a:outerShdw>
          </a:effectLst>
        </p:spPr>
      </p:pic>
      <p:pic>
        <p:nvPicPr>
          <p:cNvPr id="532" name="Google Shape;532;p45"/>
          <p:cNvPicPr preferRelativeResize="0"/>
          <p:nvPr/>
        </p:nvPicPr>
        <p:blipFill rotWithShape="1">
          <a:blip r:embed="rId6">
            <a:alphaModFix/>
          </a:blip>
          <a:srcRect l="24381" r="24376"/>
          <a:stretch/>
        </p:blipFill>
        <p:spPr>
          <a:xfrm rot="676045">
            <a:off x="927066" y="2311425"/>
            <a:ext cx="1657469" cy="2155925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38100" dir="3180000" algn="bl" rotWithShape="0">
              <a:schemeClr val="dk1">
                <a:alpha val="68000"/>
              </a:schemeClr>
            </a:outerShdw>
          </a:effectLst>
        </p:spPr>
      </p:pic>
      <p:pic>
        <p:nvPicPr>
          <p:cNvPr id="533" name="Google Shape;53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47871">
            <a:off x="-1478348" y="-55427"/>
            <a:ext cx="2593063" cy="21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7452128">
            <a:off x="-45248" y="-539488"/>
            <a:ext cx="1520705" cy="145831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5"/>
          <p:cNvSpPr/>
          <p:nvPr/>
        </p:nvSpPr>
        <p:spPr>
          <a:xfrm rot="1611667">
            <a:off x="3341876" y="526523"/>
            <a:ext cx="1479984" cy="306703"/>
          </a:xfrm>
          <a:prstGeom prst="rect">
            <a:avLst/>
          </a:prstGeom>
          <a:solidFill>
            <a:srgbClr val="F5EADE">
              <a:alpha val="5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5"/>
          <p:cNvSpPr/>
          <p:nvPr/>
        </p:nvSpPr>
        <p:spPr>
          <a:xfrm rot="-1130337">
            <a:off x="636297" y="2230611"/>
            <a:ext cx="1479983" cy="306811"/>
          </a:xfrm>
          <a:prstGeom prst="rect">
            <a:avLst/>
          </a:prstGeom>
          <a:solidFill>
            <a:srgbClr val="F5EADE">
              <a:alpha val="58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7" name="Google Shape;537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82281">
            <a:off x="5499862" y="3530029"/>
            <a:ext cx="2581275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5"/>
          <p:cNvSpPr/>
          <p:nvPr/>
        </p:nvSpPr>
        <p:spPr>
          <a:xfrm rot="475473">
            <a:off x="7156895" y="3393934"/>
            <a:ext cx="1087990" cy="225667"/>
          </a:xfrm>
          <a:prstGeom prst="rect">
            <a:avLst/>
          </a:prstGeom>
          <a:solidFill>
            <a:srgbClr val="6A584D">
              <a:alpha val="1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5"/>
          <p:cNvSpPr txBox="1">
            <a:spLocks noGrp="1"/>
          </p:cNvSpPr>
          <p:nvPr>
            <p:ph type="subTitle" idx="4294967295"/>
          </p:nvPr>
        </p:nvSpPr>
        <p:spPr>
          <a:xfrm rot="-523843">
            <a:off x="5567835" y="3665532"/>
            <a:ext cx="2452720" cy="4095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 smtClean="0">
                <a:latin typeface="Cambria" pitchFamily="18" charset="0"/>
                <a:ea typeface="Cambria" pitchFamily="18" charset="0"/>
                <a:cs typeface="Mrs Saint Delafield"/>
                <a:sym typeface="Mrs Saint Delafield"/>
              </a:rPr>
              <a:t>БД “</a:t>
            </a:r>
            <a:r>
              <a:rPr lang="en-US" sz="1800" dirty="0" err="1" smtClean="0">
                <a:latin typeface="Cambria" pitchFamily="18" charset="0"/>
                <a:ea typeface="Cambria" pitchFamily="18" charset="0"/>
                <a:cs typeface="Mrs Saint Delafield"/>
                <a:sym typeface="Mrs Saint Delafield"/>
              </a:rPr>
              <a:t>publishing_house</a:t>
            </a:r>
            <a:r>
              <a:rPr lang="bg-BG" sz="1800" dirty="0" smtClean="0">
                <a:latin typeface="Cambria" pitchFamily="18" charset="0"/>
                <a:ea typeface="Cambria" pitchFamily="18" charset="0"/>
                <a:cs typeface="Mrs Saint Delafield"/>
                <a:sym typeface="Mrs Saint Delafield"/>
              </a:rPr>
              <a:t>”</a:t>
            </a:r>
            <a:endParaRPr sz="1800" dirty="0">
              <a:latin typeface="Cambria" pitchFamily="18" charset="0"/>
              <a:ea typeface="Cambria" pitchFamily="18" charset="0"/>
              <a:cs typeface="Mrs Saint Delafield"/>
              <a:sym typeface="Mrs Saint Delafield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1123008" y="2987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Извличане на всички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/>
            </a:r>
            <a:b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поръчки</a:t>
            </a: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4" name="Google Shape;314;p40"/>
          <p:cNvSpPr txBox="1">
            <a:spLocks noGrp="1"/>
          </p:cNvSpPr>
          <p:nvPr>
            <p:ph type="subTitle" idx="1"/>
          </p:nvPr>
        </p:nvSpPr>
        <p:spPr>
          <a:xfrm>
            <a:off x="1044914" y="2265102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Условие: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2"/>
          </p:nvPr>
        </p:nvSpPr>
        <p:spPr>
          <a:xfrm>
            <a:off x="2986763" y="1740846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Решение: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6" name="Google Shape;316;p40"/>
          <p:cNvSpPr txBox="1">
            <a:spLocks noGrp="1"/>
          </p:cNvSpPr>
          <p:nvPr>
            <p:ph type="subTitle" idx="3"/>
          </p:nvPr>
        </p:nvSpPr>
        <p:spPr>
          <a:xfrm>
            <a:off x="557234" y="2707947"/>
            <a:ext cx="3167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200" dirty="0" smtClean="0"/>
              <a:t>        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Извлечете от базата данни информацията за всички поръчки (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id 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на поръчка, дата на поръчване, 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id 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на клиент) заедно с име на клиент, </a:t>
            </a:r>
            <a:r>
              <a:rPr lang="en-US" sz="1200" dirty="0" err="1" smtClean="0">
                <a:latin typeface="Cambria" pitchFamily="18" charset="0"/>
                <a:ea typeface="Cambria" pitchFamily="18" charset="0"/>
              </a:rPr>
              <a:t>сума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 на поръчката, име на поръчаната книга. Сортирайте резултатите по 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id 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на клиент във възходящ ред.</a:t>
            </a: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4"/>
          </p:nvPr>
        </p:nvSpPr>
        <p:spPr>
          <a:xfrm>
            <a:off x="3889249" y="2317802"/>
            <a:ext cx="2767583" cy="22176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CREATE VIEW `query1`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AS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SELECT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o.`id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as '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order_id',o.`order_date`,o.`client_id`,c.`name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as 'client', (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b.`book_price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`*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o.`ordered_copies_count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`) AS '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sum',b.`name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as 'book'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FROM `orders` o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JOIN `clients` c ON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c.`id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`=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o.`client_id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JOIN `books` b ON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`=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o.`book_id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ORDER BY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o.`client_id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asc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800" dirty="0" smtClean="0"/>
          </a:p>
          <a:p>
            <a:pPr algn="l"/>
            <a:endParaRPr lang="bg-BG" sz="600" dirty="0" smtClean="0"/>
          </a:p>
          <a:p>
            <a:pPr algn="l"/>
            <a:endParaRPr lang="bg-BG" sz="600" dirty="0" smtClean="0"/>
          </a:p>
          <a:p>
            <a:pPr algn="l"/>
            <a:endParaRPr lang="bg-BG" sz="600" dirty="0" smtClean="0"/>
          </a:p>
          <a:p>
            <a:pPr algn="l"/>
            <a:endParaRPr lang="bg-BG" sz="7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318" name="Google Shape;318;p40"/>
          <p:cNvSpPr/>
          <p:nvPr/>
        </p:nvSpPr>
        <p:spPr>
          <a:xfrm rot="1409" flipH="1">
            <a:off x="1115699" y="2042542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5;p40"/>
          <p:cNvGrpSpPr/>
          <p:nvPr/>
        </p:nvGrpSpPr>
        <p:grpSpPr>
          <a:xfrm>
            <a:off x="1310640" y="2195225"/>
            <a:ext cx="349029" cy="347122"/>
            <a:chOff x="2224825" y="3657950"/>
            <a:chExt cx="247100" cy="245750"/>
          </a:xfrm>
        </p:grpSpPr>
        <p:sp>
          <p:nvSpPr>
            <p:cNvPr id="326" name="Google Shape;326;p40"/>
            <p:cNvSpPr/>
            <p:nvPr/>
          </p:nvSpPr>
          <p:spPr>
            <a:xfrm>
              <a:off x="2224825" y="3657950"/>
              <a:ext cx="247100" cy="245750"/>
            </a:xfrm>
            <a:custGeom>
              <a:avLst/>
              <a:gdLst/>
              <a:ahLst/>
              <a:cxnLst/>
              <a:rect l="l" t="t" r="r" b="b"/>
              <a:pathLst>
                <a:path w="9884" h="9830" extrusionOk="0">
                  <a:moveTo>
                    <a:pt x="6502" y="286"/>
                  </a:moveTo>
                  <a:cubicBezTo>
                    <a:pt x="6764" y="286"/>
                    <a:pt x="6955" y="501"/>
                    <a:pt x="6955" y="762"/>
                  </a:cubicBezTo>
                  <a:lnTo>
                    <a:pt x="6955" y="2215"/>
                  </a:lnTo>
                  <a:cubicBezTo>
                    <a:pt x="6955" y="2453"/>
                    <a:pt x="6764" y="2668"/>
                    <a:pt x="6502" y="2668"/>
                  </a:cubicBezTo>
                  <a:lnTo>
                    <a:pt x="5431" y="2668"/>
                  </a:lnTo>
                  <a:cubicBezTo>
                    <a:pt x="5359" y="2668"/>
                    <a:pt x="5288" y="2715"/>
                    <a:pt x="5240" y="2787"/>
                  </a:cubicBezTo>
                  <a:lnTo>
                    <a:pt x="4931" y="3215"/>
                  </a:lnTo>
                  <a:lnTo>
                    <a:pt x="4621" y="2787"/>
                  </a:lnTo>
                  <a:cubicBezTo>
                    <a:pt x="4573" y="2715"/>
                    <a:pt x="4502" y="2668"/>
                    <a:pt x="4407" y="2668"/>
                  </a:cubicBezTo>
                  <a:lnTo>
                    <a:pt x="3359" y="2668"/>
                  </a:lnTo>
                  <a:cubicBezTo>
                    <a:pt x="3097" y="2668"/>
                    <a:pt x="2882" y="2453"/>
                    <a:pt x="2882" y="2215"/>
                  </a:cubicBezTo>
                  <a:lnTo>
                    <a:pt x="2882" y="762"/>
                  </a:lnTo>
                  <a:cubicBezTo>
                    <a:pt x="2882" y="501"/>
                    <a:pt x="3097" y="286"/>
                    <a:pt x="3359" y="286"/>
                  </a:cubicBezTo>
                  <a:close/>
                  <a:moveTo>
                    <a:pt x="8979" y="1501"/>
                  </a:moveTo>
                  <a:lnTo>
                    <a:pt x="8979" y="7407"/>
                  </a:lnTo>
                  <a:lnTo>
                    <a:pt x="6383" y="8026"/>
                  </a:lnTo>
                  <a:lnTo>
                    <a:pt x="8384" y="7097"/>
                  </a:lnTo>
                  <a:cubicBezTo>
                    <a:pt x="8455" y="7073"/>
                    <a:pt x="8503" y="6978"/>
                    <a:pt x="8503" y="6907"/>
                  </a:cubicBezTo>
                  <a:lnTo>
                    <a:pt x="8503" y="1620"/>
                  </a:lnTo>
                  <a:lnTo>
                    <a:pt x="8979" y="1501"/>
                  </a:lnTo>
                  <a:close/>
                  <a:moveTo>
                    <a:pt x="1644" y="977"/>
                  </a:moveTo>
                  <a:lnTo>
                    <a:pt x="2621" y="1405"/>
                  </a:lnTo>
                  <a:lnTo>
                    <a:pt x="2621" y="2215"/>
                  </a:lnTo>
                  <a:cubicBezTo>
                    <a:pt x="2621" y="2620"/>
                    <a:pt x="2954" y="2953"/>
                    <a:pt x="3359" y="2953"/>
                  </a:cubicBezTo>
                  <a:lnTo>
                    <a:pt x="4407" y="2953"/>
                  </a:lnTo>
                  <a:lnTo>
                    <a:pt x="4740" y="3453"/>
                  </a:lnTo>
                  <a:cubicBezTo>
                    <a:pt x="4764" y="3477"/>
                    <a:pt x="4788" y="3477"/>
                    <a:pt x="4811" y="3501"/>
                  </a:cubicBezTo>
                  <a:lnTo>
                    <a:pt x="4811" y="8288"/>
                  </a:lnTo>
                  <a:lnTo>
                    <a:pt x="1668" y="6859"/>
                  </a:lnTo>
                  <a:lnTo>
                    <a:pt x="1668" y="3620"/>
                  </a:lnTo>
                  <a:cubicBezTo>
                    <a:pt x="1644" y="3549"/>
                    <a:pt x="1579" y="3513"/>
                    <a:pt x="1516" y="3513"/>
                  </a:cubicBezTo>
                  <a:cubicBezTo>
                    <a:pt x="1454" y="3513"/>
                    <a:pt x="1394" y="3549"/>
                    <a:pt x="1382" y="3620"/>
                  </a:cubicBezTo>
                  <a:lnTo>
                    <a:pt x="1382" y="6907"/>
                  </a:lnTo>
                  <a:cubicBezTo>
                    <a:pt x="1358" y="6978"/>
                    <a:pt x="1430" y="7049"/>
                    <a:pt x="1501" y="7097"/>
                  </a:cubicBezTo>
                  <a:lnTo>
                    <a:pt x="3502" y="8026"/>
                  </a:lnTo>
                  <a:lnTo>
                    <a:pt x="882" y="7407"/>
                  </a:lnTo>
                  <a:lnTo>
                    <a:pt x="882" y="1501"/>
                  </a:lnTo>
                  <a:lnTo>
                    <a:pt x="1358" y="1620"/>
                  </a:lnTo>
                  <a:lnTo>
                    <a:pt x="1358" y="2930"/>
                  </a:lnTo>
                  <a:cubicBezTo>
                    <a:pt x="1358" y="3025"/>
                    <a:pt x="1430" y="3072"/>
                    <a:pt x="1501" y="3072"/>
                  </a:cubicBezTo>
                  <a:cubicBezTo>
                    <a:pt x="1573" y="3072"/>
                    <a:pt x="1644" y="3025"/>
                    <a:pt x="1644" y="2930"/>
                  </a:cubicBezTo>
                  <a:lnTo>
                    <a:pt x="1644" y="977"/>
                  </a:lnTo>
                  <a:close/>
                  <a:moveTo>
                    <a:pt x="8217" y="977"/>
                  </a:moveTo>
                  <a:lnTo>
                    <a:pt x="8217" y="6859"/>
                  </a:lnTo>
                  <a:lnTo>
                    <a:pt x="5073" y="8288"/>
                  </a:lnTo>
                  <a:lnTo>
                    <a:pt x="5073" y="3501"/>
                  </a:lnTo>
                  <a:cubicBezTo>
                    <a:pt x="5097" y="3477"/>
                    <a:pt x="5121" y="3477"/>
                    <a:pt x="5121" y="3453"/>
                  </a:cubicBezTo>
                  <a:lnTo>
                    <a:pt x="5478" y="2953"/>
                  </a:lnTo>
                  <a:lnTo>
                    <a:pt x="6478" y="2953"/>
                  </a:lnTo>
                  <a:cubicBezTo>
                    <a:pt x="6907" y="2953"/>
                    <a:pt x="7241" y="2620"/>
                    <a:pt x="7241" y="2215"/>
                  </a:cubicBezTo>
                  <a:lnTo>
                    <a:pt x="7241" y="1405"/>
                  </a:lnTo>
                  <a:lnTo>
                    <a:pt x="8217" y="977"/>
                  </a:lnTo>
                  <a:close/>
                  <a:moveTo>
                    <a:pt x="882" y="7716"/>
                  </a:moveTo>
                  <a:lnTo>
                    <a:pt x="4764" y="8621"/>
                  </a:lnTo>
                  <a:lnTo>
                    <a:pt x="4764" y="8907"/>
                  </a:lnTo>
                  <a:lnTo>
                    <a:pt x="882" y="7978"/>
                  </a:lnTo>
                  <a:lnTo>
                    <a:pt x="882" y="7716"/>
                  </a:lnTo>
                  <a:close/>
                  <a:moveTo>
                    <a:pt x="8979" y="7692"/>
                  </a:moveTo>
                  <a:lnTo>
                    <a:pt x="8979" y="7978"/>
                  </a:lnTo>
                  <a:lnTo>
                    <a:pt x="5073" y="8907"/>
                  </a:lnTo>
                  <a:lnTo>
                    <a:pt x="5073" y="8621"/>
                  </a:lnTo>
                  <a:lnTo>
                    <a:pt x="8979" y="7692"/>
                  </a:lnTo>
                  <a:close/>
                  <a:moveTo>
                    <a:pt x="3359" y="0"/>
                  </a:moveTo>
                  <a:cubicBezTo>
                    <a:pt x="2930" y="0"/>
                    <a:pt x="2597" y="334"/>
                    <a:pt x="2597" y="762"/>
                  </a:cubicBezTo>
                  <a:lnTo>
                    <a:pt x="2597" y="1096"/>
                  </a:lnTo>
                  <a:lnTo>
                    <a:pt x="1668" y="667"/>
                  </a:lnTo>
                  <a:cubicBezTo>
                    <a:pt x="1639" y="653"/>
                    <a:pt x="1609" y="646"/>
                    <a:pt x="1580" y="646"/>
                  </a:cubicBezTo>
                  <a:cubicBezTo>
                    <a:pt x="1464" y="646"/>
                    <a:pt x="1358" y="749"/>
                    <a:pt x="1358" y="882"/>
                  </a:cubicBezTo>
                  <a:lnTo>
                    <a:pt x="1358" y="1310"/>
                  </a:lnTo>
                  <a:lnTo>
                    <a:pt x="858" y="1191"/>
                  </a:lnTo>
                  <a:cubicBezTo>
                    <a:pt x="839" y="1185"/>
                    <a:pt x="818" y="1182"/>
                    <a:pt x="797" y="1182"/>
                  </a:cubicBezTo>
                  <a:cubicBezTo>
                    <a:pt x="739" y="1182"/>
                    <a:pt x="679" y="1204"/>
                    <a:pt x="644" y="1239"/>
                  </a:cubicBezTo>
                  <a:cubicBezTo>
                    <a:pt x="596" y="1286"/>
                    <a:pt x="572" y="1358"/>
                    <a:pt x="572" y="1405"/>
                  </a:cubicBezTo>
                  <a:lnTo>
                    <a:pt x="572" y="1763"/>
                  </a:lnTo>
                  <a:lnTo>
                    <a:pt x="239" y="1691"/>
                  </a:lnTo>
                  <a:cubicBezTo>
                    <a:pt x="227" y="1689"/>
                    <a:pt x="214" y="1688"/>
                    <a:pt x="202" y="1688"/>
                  </a:cubicBezTo>
                  <a:cubicBezTo>
                    <a:pt x="96" y="1688"/>
                    <a:pt x="1" y="1775"/>
                    <a:pt x="1" y="1882"/>
                  </a:cubicBezTo>
                  <a:lnTo>
                    <a:pt x="1" y="8669"/>
                  </a:lnTo>
                  <a:cubicBezTo>
                    <a:pt x="1" y="8764"/>
                    <a:pt x="72" y="8859"/>
                    <a:pt x="168" y="8859"/>
                  </a:cubicBezTo>
                  <a:lnTo>
                    <a:pt x="4740" y="9812"/>
                  </a:lnTo>
                  <a:cubicBezTo>
                    <a:pt x="4800" y="9824"/>
                    <a:pt x="4865" y="9830"/>
                    <a:pt x="4931" y="9830"/>
                  </a:cubicBezTo>
                  <a:cubicBezTo>
                    <a:pt x="4996" y="9830"/>
                    <a:pt x="5062" y="9824"/>
                    <a:pt x="5121" y="9812"/>
                  </a:cubicBezTo>
                  <a:lnTo>
                    <a:pt x="7383" y="9336"/>
                  </a:lnTo>
                  <a:cubicBezTo>
                    <a:pt x="7559" y="9314"/>
                    <a:pt x="7512" y="9068"/>
                    <a:pt x="7372" y="9068"/>
                  </a:cubicBezTo>
                  <a:cubicBezTo>
                    <a:pt x="7361" y="9068"/>
                    <a:pt x="7349" y="9070"/>
                    <a:pt x="7336" y="9074"/>
                  </a:cubicBezTo>
                  <a:lnTo>
                    <a:pt x="5050" y="9526"/>
                  </a:lnTo>
                  <a:cubicBezTo>
                    <a:pt x="5014" y="9538"/>
                    <a:pt x="4972" y="9544"/>
                    <a:pt x="4931" y="9544"/>
                  </a:cubicBezTo>
                  <a:cubicBezTo>
                    <a:pt x="4889" y="9544"/>
                    <a:pt x="4847" y="9538"/>
                    <a:pt x="4811" y="9526"/>
                  </a:cubicBezTo>
                  <a:lnTo>
                    <a:pt x="311" y="8621"/>
                  </a:lnTo>
                  <a:lnTo>
                    <a:pt x="311" y="2001"/>
                  </a:lnTo>
                  <a:lnTo>
                    <a:pt x="620" y="2048"/>
                  </a:lnTo>
                  <a:lnTo>
                    <a:pt x="620" y="8026"/>
                  </a:lnTo>
                  <a:cubicBezTo>
                    <a:pt x="596" y="8145"/>
                    <a:pt x="668" y="8216"/>
                    <a:pt x="787" y="8240"/>
                  </a:cubicBezTo>
                  <a:lnTo>
                    <a:pt x="4931" y="9217"/>
                  </a:lnTo>
                  <a:lnTo>
                    <a:pt x="4978" y="9217"/>
                  </a:lnTo>
                  <a:lnTo>
                    <a:pt x="9122" y="8240"/>
                  </a:lnTo>
                  <a:cubicBezTo>
                    <a:pt x="9217" y="8216"/>
                    <a:pt x="9289" y="8145"/>
                    <a:pt x="9289" y="8026"/>
                  </a:cubicBezTo>
                  <a:lnTo>
                    <a:pt x="9289" y="2048"/>
                  </a:lnTo>
                  <a:lnTo>
                    <a:pt x="9598" y="2001"/>
                  </a:lnTo>
                  <a:lnTo>
                    <a:pt x="9598" y="8621"/>
                  </a:lnTo>
                  <a:lnTo>
                    <a:pt x="8026" y="8931"/>
                  </a:lnTo>
                  <a:cubicBezTo>
                    <a:pt x="7955" y="8955"/>
                    <a:pt x="7907" y="9026"/>
                    <a:pt x="7907" y="9097"/>
                  </a:cubicBezTo>
                  <a:cubicBezTo>
                    <a:pt x="7927" y="9176"/>
                    <a:pt x="7979" y="9223"/>
                    <a:pt x="8051" y="9223"/>
                  </a:cubicBezTo>
                  <a:cubicBezTo>
                    <a:pt x="8066" y="9223"/>
                    <a:pt x="8082" y="9221"/>
                    <a:pt x="8098" y="9217"/>
                  </a:cubicBezTo>
                  <a:lnTo>
                    <a:pt x="9717" y="8883"/>
                  </a:lnTo>
                  <a:cubicBezTo>
                    <a:pt x="9813" y="8859"/>
                    <a:pt x="9884" y="8764"/>
                    <a:pt x="9884" y="8693"/>
                  </a:cubicBezTo>
                  <a:lnTo>
                    <a:pt x="9884" y="1906"/>
                  </a:lnTo>
                  <a:cubicBezTo>
                    <a:pt x="9860" y="1858"/>
                    <a:pt x="9836" y="1810"/>
                    <a:pt x="9813" y="1763"/>
                  </a:cubicBezTo>
                  <a:cubicBezTo>
                    <a:pt x="9774" y="1724"/>
                    <a:pt x="9719" y="1685"/>
                    <a:pt x="9648" y="1685"/>
                  </a:cubicBezTo>
                  <a:cubicBezTo>
                    <a:pt x="9632" y="1685"/>
                    <a:pt x="9616" y="1687"/>
                    <a:pt x="9598" y="1691"/>
                  </a:cubicBezTo>
                  <a:lnTo>
                    <a:pt x="9265" y="1763"/>
                  </a:lnTo>
                  <a:lnTo>
                    <a:pt x="9265" y="1429"/>
                  </a:lnTo>
                  <a:cubicBezTo>
                    <a:pt x="9265" y="1358"/>
                    <a:pt x="9241" y="1286"/>
                    <a:pt x="9193" y="1263"/>
                  </a:cubicBezTo>
                  <a:cubicBezTo>
                    <a:pt x="9158" y="1209"/>
                    <a:pt x="9108" y="1182"/>
                    <a:pt x="9056" y="1182"/>
                  </a:cubicBezTo>
                  <a:cubicBezTo>
                    <a:pt x="9039" y="1182"/>
                    <a:pt x="9021" y="1185"/>
                    <a:pt x="9003" y="1191"/>
                  </a:cubicBezTo>
                  <a:lnTo>
                    <a:pt x="8503" y="1310"/>
                  </a:lnTo>
                  <a:lnTo>
                    <a:pt x="8503" y="858"/>
                  </a:lnTo>
                  <a:cubicBezTo>
                    <a:pt x="8503" y="834"/>
                    <a:pt x="8503" y="810"/>
                    <a:pt x="8503" y="786"/>
                  </a:cubicBezTo>
                  <a:cubicBezTo>
                    <a:pt x="8466" y="712"/>
                    <a:pt x="8370" y="652"/>
                    <a:pt x="8274" y="652"/>
                  </a:cubicBezTo>
                  <a:cubicBezTo>
                    <a:pt x="8246" y="652"/>
                    <a:pt x="8219" y="657"/>
                    <a:pt x="8193" y="667"/>
                  </a:cubicBezTo>
                  <a:lnTo>
                    <a:pt x="7264" y="1096"/>
                  </a:lnTo>
                  <a:lnTo>
                    <a:pt x="7264" y="429"/>
                  </a:lnTo>
                  <a:cubicBezTo>
                    <a:pt x="7264" y="191"/>
                    <a:pt x="7074" y="0"/>
                    <a:pt x="6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2309975" y="3676400"/>
              <a:ext cx="72650" cy="7775"/>
            </a:xfrm>
            <a:custGeom>
              <a:avLst/>
              <a:gdLst/>
              <a:ahLst/>
              <a:cxnLst/>
              <a:rect l="l" t="t" r="r" b="b"/>
              <a:pathLst>
                <a:path w="2906" h="311" extrusionOk="0">
                  <a:moveTo>
                    <a:pt x="215" y="1"/>
                  </a:moveTo>
                  <a:cubicBezTo>
                    <a:pt x="0" y="1"/>
                    <a:pt x="0" y="310"/>
                    <a:pt x="215" y="310"/>
                  </a:cubicBezTo>
                  <a:lnTo>
                    <a:pt x="2691" y="310"/>
                  </a:lnTo>
                  <a:cubicBezTo>
                    <a:pt x="2906" y="310"/>
                    <a:pt x="2906" y="1"/>
                    <a:pt x="2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2309975" y="3690700"/>
              <a:ext cx="47050" cy="7150"/>
            </a:xfrm>
            <a:custGeom>
              <a:avLst/>
              <a:gdLst/>
              <a:ahLst/>
              <a:cxnLst/>
              <a:rect l="l" t="t" r="r" b="b"/>
              <a:pathLst>
                <a:path w="1882" h="286" extrusionOk="0">
                  <a:moveTo>
                    <a:pt x="215" y="0"/>
                  </a:moveTo>
                  <a:cubicBezTo>
                    <a:pt x="0" y="0"/>
                    <a:pt x="0" y="286"/>
                    <a:pt x="215" y="286"/>
                  </a:cubicBezTo>
                  <a:lnTo>
                    <a:pt x="1691" y="286"/>
                  </a:lnTo>
                  <a:cubicBezTo>
                    <a:pt x="1882" y="286"/>
                    <a:pt x="1882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23589">
            <a:off x="6637310" y="4047225"/>
            <a:ext cx="2593063" cy="219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/>
          <p:nvPr/>
        </p:nvSpPr>
        <p:spPr>
          <a:xfrm rot="1409" flipH="1">
            <a:off x="1345597" y="1536578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1;p40"/>
          <p:cNvGrpSpPr/>
          <p:nvPr/>
        </p:nvGrpSpPr>
        <p:grpSpPr>
          <a:xfrm>
            <a:off x="1540814" y="1723281"/>
            <a:ext cx="362730" cy="266892"/>
            <a:chOff x="3383400" y="3686725"/>
            <a:chExt cx="256800" cy="188950"/>
          </a:xfrm>
        </p:grpSpPr>
        <p:sp>
          <p:nvSpPr>
            <p:cNvPr id="322" name="Google Shape;322;p40"/>
            <p:cNvSpPr/>
            <p:nvPr/>
          </p:nvSpPr>
          <p:spPr>
            <a:xfrm>
              <a:off x="3383400" y="3686725"/>
              <a:ext cx="256800" cy="188950"/>
            </a:xfrm>
            <a:custGeom>
              <a:avLst/>
              <a:gdLst/>
              <a:ahLst/>
              <a:cxnLst/>
              <a:rect l="l" t="t" r="r" b="b"/>
              <a:pathLst>
                <a:path w="10272" h="7558" extrusionOk="0">
                  <a:moveTo>
                    <a:pt x="8800" y="290"/>
                  </a:moveTo>
                  <a:cubicBezTo>
                    <a:pt x="8836" y="290"/>
                    <a:pt x="8872" y="302"/>
                    <a:pt x="8908" y="326"/>
                  </a:cubicBezTo>
                  <a:lnTo>
                    <a:pt x="9193" y="635"/>
                  </a:lnTo>
                  <a:cubicBezTo>
                    <a:pt x="9431" y="850"/>
                    <a:pt x="9551" y="1159"/>
                    <a:pt x="9551" y="1493"/>
                  </a:cubicBezTo>
                  <a:lnTo>
                    <a:pt x="9551" y="4303"/>
                  </a:lnTo>
                  <a:cubicBezTo>
                    <a:pt x="9479" y="4184"/>
                    <a:pt x="9384" y="4041"/>
                    <a:pt x="9265" y="3922"/>
                  </a:cubicBezTo>
                  <a:lnTo>
                    <a:pt x="9265" y="1493"/>
                  </a:lnTo>
                  <a:cubicBezTo>
                    <a:pt x="9265" y="1231"/>
                    <a:pt x="9170" y="993"/>
                    <a:pt x="9003" y="826"/>
                  </a:cubicBezTo>
                  <a:lnTo>
                    <a:pt x="8693" y="516"/>
                  </a:lnTo>
                  <a:cubicBezTo>
                    <a:pt x="8646" y="469"/>
                    <a:pt x="8646" y="374"/>
                    <a:pt x="8693" y="326"/>
                  </a:cubicBezTo>
                  <a:cubicBezTo>
                    <a:pt x="8729" y="302"/>
                    <a:pt x="8765" y="290"/>
                    <a:pt x="8800" y="290"/>
                  </a:cubicBezTo>
                  <a:close/>
                  <a:moveTo>
                    <a:pt x="4073" y="6446"/>
                  </a:moveTo>
                  <a:cubicBezTo>
                    <a:pt x="4097" y="6541"/>
                    <a:pt x="4097" y="6613"/>
                    <a:pt x="4073" y="6708"/>
                  </a:cubicBezTo>
                  <a:cubicBezTo>
                    <a:pt x="4049" y="6899"/>
                    <a:pt x="3907" y="6994"/>
                    <a:pt x="3835" y="6994"/>
                  </a:cubicBezTo>
                  <a:cubicBezTo>
                    <a:pt x="3787" y="6994"/>
                    <a:pt x="3740" y="6946"/>
                    <a:pt x="3740" y="6899"/>
                  </a:cubicBezTo>
                  <a:cubicBezTo>
                    <a:pt x="3859" y="6756"/>
                    <a:pt x="3978" y="6613"/>
                    <a:pt x="4073" y="6446"/>
                  </a:cubicBezTo>
                  <a:close/>
                  <a:moveTo>
                    <a:pt x="5788" y="6446"/>
                  </a:moveTo>
                  <a:cubicBezTo>
                    <a:pt x="5859" y="6613"/>
                    <a:pt x="5978" y="6756"/>
                    <a:pt x="6097" y="6899"/>
                  </a:cubicBezTo>
                  <a:cubicBezTo>
                    <a:pt x="6097" y="6922"/>
                    <a:pt x="6074" y="6970"/>
                    <a:pt x="6026" y="6994"/>
                  </a:cubicBezTo>
                  <a:cubicBezTo>
                    <a:pt x="6018" y="6996"/>
                    <a:pt x="6010" y="6997"/>
                    <a:pt x="6001" y="6997"/>
                  </a:cubicBezTo>
                  <a:cubicBezTo>
                    <a:pt x="5911" y="6997"/>
                    <a:pt x="5810" y="6882"/>
                    <a:pt x="5788" y="6708"/>
                  </a:cubicBezTo>
                  <a:cubicBezTo>
                    <a:pt x="5740" y="6613"/>
                    <a:pt x="5740" y="6518"/>
                    <a:pt x="5788" y="6446"/>
                  </a:cubicBezTo>
                  <a:close/>
                  <a:moveTo>
                    <a:pt x="2168" y="3517"/>
                  </a:moveTo>
                  <a:cubicBezTo>
                    <a:pt x="4645" y="3612"/>
                    <a:pt x="4645" y="7184"/>
                    <a:pt x="2168" y="7280"/>
                  </a:cubicBezTo>
                  <a:cubicBezTo>
                    <a:pt x="1144" y="7280"/>
                    <a:pt x="287" y="6446"/>
                    <a:pt x="287" y="5398"/>
                  </a:cubicBezTo>
                  <a:cubicBezTo>
                    <a:pt x="287" y="4374"/>
                    <a:pt x="1144" y="3517"/>
                    <a:pt x="2168" y="3517"/>
                  </a:cubicBezTo>
                  <a:close/>
                  <a:moveTo>
                    <a:pt x="8848" y="1"/>
                  </a:moveTo>
                  <a:cubicBezTo>
                    <a:pt x="8540" y="1"/>
                    <a:pt x="8278" y="364"/>
                    <a:pt x="8503" y="683"/>
                  </a:cubicBezTo>
                  <a:lnTo>
                    <a:pt x="8788" y="993"/>
                  </a:lnTo>
                  <a:cubicBezTo>
                    <a:pt x="8908" y="1112"/>
                    <a:pt x="8979" y="1278"/>
                    <a:pt x="8979" y="1445"/>
                  </a:cubicBezTo>
                  <a:lnTo>
                    <a:pt x="8979" y="3684"/>
                  </a:lnTo>
                  <a:cubicBezTo>
                    <a:pt x="8576" y="3384"/>
                    <a:pt x="8132" y="3251"/>
                    <a:pt x="7700" y="3251"/>
                  </a:cubicBezTo>
                  <a:cubicBezTo>
                    <a:pt x="6449" y="3251"/>
                    <a:pt x="5302" y="4369"/>
                    <a:pt x="5550" y="5803"/>
                  </a:cubicBezTo>
                  <a:cubicBezTo>
                    <a:pt x="5359" y="5922"/>
                    <a:pt x="5139" y="5982"/>
                    <a:pt x="4919" y="5982"/>
                  </a:cubicBezTo>
                  <a:cubicBezTo>
                    <a:pt x="4698" y="5982"/>
                    <a:pt x="4478" y="5922"/>
                    <a:pt x="4288" y="5803"/>
                  </a:cubicBezTo>
                  <a:cubicBezTo>
                    <a:pt x="4553" y="4369"/>
                    <a:pt x="3410" y="3251"/>
                    <a:pt x="2161" y="3251"/>
                  </a:cubicBezTo>
                  <a:cubicBezTo>
                    <a:pt x="1729" y="3251"/>
                    <a:pt x="1285" y="3384"/>
                    <a:pt x="882" y="3684"/>
                  </a:cubicBezTo>
                  <a:lnTo>
                    <a:pt x="882" y="1469"/>
                  </a:lnTo>
                  <a:cubicBezTo>
                    <a:pt x="882" y="1302"/>
                    <a:pt x="930" y="1136"/>
                    <a:pt x="1073" y="1017"/>
                  </a:cubicBezTo>
                  <a:lnTo>
                    <a:pt x="1358" y="707"/>
                  </a:lnTo>
                  <a:cubicBezTo>
                    <a:pt x="1585" y="405"/>
                    <a:pt x="1317" y="27"/>
                    <a:pt x="1006" y="27"/>
                  </a:cubicBezTo>
                  <a:cubicBezTo>
                    <a:pt x="925" y="27"/>
                    <a:pt x="842" y="53"/>
                    <a:pt x="763" y="112"/>
                  </a:cubicBezTo>
                  <a:lnTo>
                    <a:pt x="453" y="421"/>
                  </a:lnTo>
                  <a:cubicBezTo>
                    <a:pt x="168" y="707"/>
                    <a:pt x="1" y="1088"/>
                    <a:pt x="1" y="1493"/>
                  </a:cubicBezTo>
                  <a:lnTo>
                    <a:pt x="1" y="1564"/>
                  </a:lnTo>
                  <a:cubicBezTo>
                    <a:pt x="1" y="1671"/>
                    <a:pt x="78" y="1725"/>
                    <a:pt x="156" y="1725"/>
                  </a:cubicBezTo>
                  <a:cubicBezTo>
                    <a:pt x="233" y="1725"/>
                    <a:pt x="311" y="1671"/>
                    <a:pt x="311" y="1564"/>
                  </a:cubicBezTo>
                  <a:lnTo>
                    <a:pt x="311" y="1493"/>
                  </a:lnTo>
                  <a:cubicBezTo>
                    <a:pt x="311" y="1183"/>
                    <a:pt x="430" y="874"/>
                    <a:pt x="668" y="635"/>
                  </a:cubicBezTo>
                  <a:lnTo>
                    <a:pt x="954" y="350"/>
                  </a:lnTo>
                  <a:cubicBezTo>
                    <a:pt x="989" y="314"/>
                    <a:pt x="1031" y="296"/>
                    <a:pt x="1070" y="296"/>
                  </a:cubicBezTo>
                  <a:cubicBezTo>
                    <a:pt x="1108" y="296"/>
                    <a:pt x="1144" y="314"/>
                    <a:pt x="1168" y="350"/>
                  </a:cubicBezTo>
                  <a:cubicBezTo>
                    <a:pt x="1215" y="397"/>
                    <a:pt x="1215" y="493"/>
                    <a:pt x="1168" y="540"/>
                  </a:cubicBezTo>
                  <a:lnTo>
                    <a:pt x="858" y="850"/>
                  </a:lnTo>
                  <a:cubicBezTo>
                    <a:pt x="692" y="1017"/>
                    <a:pt x="596" y="1255"/>
                    <a:pt x="596" y="1493"/>
                  </a:cubicBezTo>
                  <a:lnTo>
                    <a:pt x="596" y="3946"/>
                  </a:lnTo>
                  <a:cubicBezTo>
                    <a:pt x="477" y="4065"/>
                    <a:pt x="382" y="4184"/>
                    <a:pt x="287" y="4327"/>
                  </a:cubicBezTo>
                  <a:lnTo>
                    <a:pt x="287" y="2207"/>
                  </a:lnTo>
                  <a:cubicBezTo>
                    <a:pt x="287" y="2100"/>
                    <a:pt x="215" y="2046"/>
                    <a:pt x="144" y="2046"/>
                  </a:cubicBezTo>
                  <a:cubicBezTo>
                    <a:pt x="72" y="2046"/>
                    <a:pt x="1" y="2100"/>
                    <a:pt x="1" y="2207"/>
                  </a:cubicBezTo>
                  <a:lnTo>
                    <a:pt x="1" y="5398"/>
                  </a:lnTo>
                  <a:cubicBezTo>
                    <a:pt x="18" y="6672"/>
                    <a:pt x="1076" y="7545"/>
                    <a:pt x="2191" y="7545"/>
                  </a:cubicBezTo>
                  <a:cubicBezTo>
                    <a:pt x="2640" y="7545"/>
                    <a:pt x="3098" y="7404"/>
                    <a:pt x="3502" y="7089"/>
                  </a:cubicBezTo>
                  <a:cubicBezTo>
                    <a:pt x="3573" y="7184"/>
                    <a:pt x="3645" y="7232"/>
                    <a:pt x="3764" y="7256"/>
                  </a:cubicBezTo>
                  <a:cubicBezTo>
                    <a:pt x="3795" y="7264"/>
                    <a:pt x="3826" y="7269"/>
                    <a:pt x="3857" y="7269"/>
                  </a:cubicBezTo>
                  <a:cubicBezTo>
                    <a:pt x="4081" y="7269"/>
                    <a:pt x="4275" y="7049"/>
                    <a:pt x="4359" y="6756"/>
                  </a:cubicBezTo>
                  <a:cubicBezTo>
                    <a:pt x="4430" y="6541"/>
                    <a:pt x="4359" y="6303"/>
                    <a:pt x="4192" y="6137"/>
                  </a:cubicBezTo>
                  <a:cubicBezTo>
                    <a:pt x="4192" y="6113"/>
                    <a:pt x="4216" y="6089"/>
                    <a:pt x="4216" y="6065"/>
                  </a:cubicBezTo>
                  <a:cubicBezTo>
                    <a:pt x="4430" y="6196"/>
                    <a:pt x="4675" y="6262"/>
                    <a:pt x="4919" y="6262"/>
                  </a:cubicBezTo>
                  <a:cubicBezTo>
                    <a:pt x="5163" y="6262"/>
                    <a:pt x="5407" y="6196"/>
                    <a:pt x="5621" y="6065"/>
                  </a:cubicBezTo>
                  <a:lnTo>
                    <a:pt x="5645" y="6137"/>
                  </a:lnTo>
                  <a:cubicBezTo>
                    <a:pt x="5478" y="6303"/>
                    <a:pt x="5431" y="6541"/>
                    <a:pt x="5478" y="6756"/>
                  </a:cubicBezTo>
                  <a:cubicBezTo>
                    <a:pt x="5526" y="7018"/>
                    <a:pt x="5740" y="7232"/>
                    <a:pt x="6002" y="7280"/>
                  </a:cubicBezTo>
                  <a:lnTo>
                    <a:pt x="6074" y="7280"/>
                  </a:lnTo>
                  <a:cubicBezTo>
                    <a:pt x="6193" y="7256"/>
                    <a:pt x="6288" y="7184"/>
                    <a:pt x="6336" y="7089"/>
                  </a:cubicBezTo>
                  <a:cubicBezTo>
                    <a:pt x="6727" y="7400"/>
                    <a:pt x="7211" y="7557"/>
                    <a:pt x="7695" y="7557"/>
                  </a:cubicBezTo>
                  <a:cubicBezTo>
                    <a:pt x="8064" y="7557"/>
                    <a:pt x="8435" y="7465"/>
                    <a:pt x="8765" y="7280"/>
                  </a:cubicBezTo>
                  <a:cubicBezTo>
                    <a:pt x="8887" y="7218"/>
                    <a:pt x="8799" y="6999"/>
                    <a:pt x="8681" y="6999"/>
                  </a:cubicBezTo>
                  <a:cubicBezTo>
                    <a:pt x="8662" y="6999"/>
                    <a:pt x="8642" y="7004"/>
                    <a:pt x="8622" y="7018"/>
                  </a:cubicBezTo>
                  <a:cubicBezTo>
                    <a:pt x="8288" y="7213"/>
                    <a:pt x="7956" y="7298"/>
                    <a:pt x="7644" y="7298"/>
                  </a:cubicBezTo>
                  <a:cubicBezTo>
                    <a:pt x="6088" y="7298"/>
                    <a:pt x="5015" y="5179"/>
                    <a:pt x="6502" y="3970"/>
                  </a:cubicBezTo>
                  <a:cubicBezTo>
                    <a:pt x="6887" y="3648"/>
                    <a:pt x="7298" y="3510"/>
                    <a:pt x="7691" y="3510"/>
                  </a:cubicBezTo>
                  <a:cubicBezTo>
                    <a:pt x="9100" y="3510"/>
                    <a:pt x="10271" y="5277"/>
                    <a:pt x="9098" y="6637"/>
                  </a:cubicBezTo>
                  <a:cubicBezTo>
                    <a:pt x="9009" y="6744"/>
                    <a:pt x="9107" y="6878"/>
                    <a:pt x="9212" y="6878"/>
                  </a:cubicBezTo>
                  <a:cubicBezTo>
                    <a:pt x="9247" y="6878"/>
                    <a:pt x="9283" y="6863"/>
                    <a:pt x="9312" y="6827"/>
                  </a:cubicBezTo>
                  <a:cubicBezTo>
                    <a:pt x="9646" y="6422"/>
                    <a:pt x="9836" y="5922"/>
                    <a:pt x="9836" y="5398"/>
                  </a:cubicBezTo>
                  <a:lnTo>
                    <a:pt x="9836" y="1469"/>
                  </a:lnTo>
                  <a:cubicBezTo>
                    <a:pt x="9836" y="1064"/>
                    <a:pt x="9693" y="659"/>
                    <a:pt x="9408" y="397"/>
                  </a:cubicBezTo>
                  <a:lnTo>
                    <a:pt x="9098" y="88"/>
                  </a:lnTo>
                  <a:cubicBezTo>
                    <a:pt x="9017" y="27"/>
                    <a:pt x="8931" y="1"/>
                    <a:pt x="8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3384600" y="3782375"/>
              <a:ext cx="92900" cy="78975"/>
            </a:xfrm>
            <a:custGeom>
              <a:avLst/>
              <a:gdLst/>
              <a:ahLst/>
              <a:cxnLst/>
              <a:rect l="l" t="t" r="r" b="b"/>
              <a:pathLst>
                <a:path w="3716" h="3159" extrusionOk="0">
                  <a:moveTo>
                    <a:pt x="2114" y="277"/>
                  </a:moveTo>
                  <a:cubicBezTo>
                    <a:pt x="2788" y="277"/>
                    <a:pt x="3430" y="800"/>
                    <a:pt x="3430" y="1572"/>
                  </a:cubicBezTo>
                  <a:cubicBezTo>
                    <a:pt x="3430" y="2287"/>
                    <a:pt x="2834" y="2882"/>
                    <a:pt x="2120" y="2882"/>
                  </a:cubicBezTo>
                  <a:cubicBezTo>
                    <a:pt x="953" y="2882"/>
                    <a:pt x="382" y="1477"/>
                    <a:pt x="1191" y="667"/>
                  </a:cubicBezTo>
                  <a:cubicBezTo>
                    <a:pt x="1461" y="397"/>
                    <a:pt x="1791" y="277"/>
                    <a:pt x="2114" y="277"/>
                  </a:cubicBezTo>
                  <a:close/>
                  <a:moveTo>
                    <a:pt x="2120" y="1"/>
                  </a:moveTo>
                  <a:cubicBezTo>
                    <a:pt x="715" y="1"/>
                    <a:pt x="1" y="1691"/>
                    <a:pt x="1001" y="2692"/>
                  </a:cubicBezTo>
                  <a:cubicBezTo>
                    <a:pt x="1324" y="3014"/>
                    <a:pt x="1721" y="3159"/>
                    <a:pt x="2111" y="3159"/>
                  </a:cubicBezTo>
                  <a:cubicBezTo>
                    <a:pt x="2929" y="3159"/>
                    <a:pt x="3716" y="2524"/>
                    <a:pt x="3716" y="1572"/>
                  </a:cubicBezTo>
                  <a:cubicBezTo>
                    <a:pt x="3716" y="691"/>
                    <a:pt x="3001" y="1"/>
                    <a:pt x="2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3522300" y="3782375"/>
              <a:ext cx="92725" cy="79100"/>
            </a:xfrm>
            <a:custGeom>
              <a:avLst/>
              <a:gdLst/>
              <a:ahLst/>
              <a:cxnLst/>
              <a:rect l="l" t="t" r="r" b="b"/>
              <a:pathLst>
                <a:path w="3709" h="3164" extrusionOk="0">
                  <a:moveTo>
                    <a:pt x="2115" y="277"/>
                  </a:moveTo>
                  <a:cubicBezTo>
                    <a:pt x="2781" y="277"/>
                    <a:pt x="3423" y="800"/>
                    <a:pt x="3423" y="1572"/>
                  </a:cubicBezTo>
                  <a:cubicBezTo>
                    <a:pt x="3423" y="2287"/>
                    <a:pt x="2851" y="2882"/>
                    <a:pt x="2137" y="2882"/>
                  </a:cubicBezTo>
                  <a:cubicBezTo>
                    <a:pt x="970" y="2882"/>
                    <a:pt x="399" y="1477"/>
                    <a:pt x="1208" y="667"/>
                  </a:cubicBezTo>
                  <a:cubicBezTo>
                    <a:pt x="1471" y="397"/>
                    <a:pt x="1796" y="277"/>
                    <a:pt x="2115" y="277"/>
                  </a:cubicBezTo>
                  <a:close/>
                  <a:moveTo>
                    <a:pt x="2108" y="0"/>
                  </a:moveTo>
                  <a:cubicBezTo>
                    <a:pt x="698" y="0"/>
                    <a:pt x="1" y="1698"/>
                    <a:pt x="994" y="2692"/>
                  </a:cubicBezTo>
                  <a:cubicBezTo>
                    <a:pt x="1320" y="3017"/>
                    <a:pt x="1721" y="3164"/>
                    <a:pt x="2114" y="3164"/>
                  </a:cubicBezTo>
                  <a:cubicBezTo>
                    <a:pt x="2929" y="3164"/>
                    <a:pt x="3709" y="2536"/>
                    <a:pt x="3709" y="1572"/>
                  </a:cubicBezTo>
                  <a:cubicBezTo>
                    <a:pt x="3709" y="691"/>
                    <a:pt x="2994" y="1"/>
                    <a:pt x="2137" y="1"/>
                  </a:cubicBezTo>
                  <a:cubicBezTo>
                    <a:pt x="2127" y="0"/>
                    <a:pt x="2117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23589">
            <a:off x="6637310" y="4047225"/>
            <a:ext cx="2593063" cy="219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13;p40"/>
          <p:cNvSpPr txBox="1">
            <a:spLocks noGrp="1"/>
          </p:cNvSpPr>
          <p:nvPr>
            <p:ph type="title"/>
          </p:nvPr>
        </p:nvSpPr>
        <p:spPr>
          <a:xfrm>
            <a:off x="1123008" y="2987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Извличане на всички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/>
            </a:r>
            <a:b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поръчки</a:t>
            </a: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4"/>
          <a:srcRect l="13600" t="36800" r="54000" b="30667"/>
          <a:stretch>
            <a:fillRect/>
          </a:stretch>
        </p:blipFill>
        <p:spPr bwMode="auto">
          <a:xfrm>
            <a:off x="2225039" y="2033410"/>
            <a:ext cx="4602481" cy="259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Картина 17" descr="pngwing.com (14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067" y="1310640"/>
            <a:ext cx="953093" cy="945313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1123008" y="2987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Извличане на всички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/>
            </a:r>
            <a:b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автори</a:t>
            </a: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4" name="Google Shape;314;p40"/>
          <p:cNvSpPr txBox="1">
            <a:spLocks noGrp="1"/>
          </p:cNvSpPr>
          <p:nvPr>
            <p:ph type="subTitle" idx="1"/>
          </p:nvPr>
        </p:nvSpPr>
        <p:spPr>
          <a:xfrm>
            <a:off x="1044914" y="2265102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Условие: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2"/>
          </p:nvPr>
        </p:nvSpPr>
        <p:spPr>
          <a:xfrm>
            <a:off x="2986763" y="1740846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Решение: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6" name="Google Shape;316;p40"/>
          <p:cNvSpPr txBox="1">
            <a:spLocks noGrp="1"/>
          </p:cNvSpPr>
          <p:nvPr>
            <p:ph type="subTitle" idx="3"/>
          </p:nvPr>
        </p:nvSpPr>
        <p:spPr>
          <a:xfrm>
            <a:off x="557234" y="2707947"/>
            <a:ext cx="3167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200" dirty="0" smtClean="0"/>
              <a:t> </a:t>
            </a:r>
            <a:r>
              <a:rPr lang="bg-BG" sz="1200" dirty="0" smtClean="0"/>
              <a:t>       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Изведете от базата данни 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id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-то, собственото и фамилното име на всички автори и имената на техните книги, заедно с имената на жанровете им. Сортирайте резултатите по собствено име, по фамилно име и най-накрая по id на автора в низходящ ред.</a:t>
            </a: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4"/>
          </p:nvPr>
        </p:nvSpPr>
        <p:spPr>
          <a:xfrm>
            <a:off x="3889249" y="2317802"/>
            <a:ext cx="2767583" cy="22176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CREATE VIEW `query2`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AS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SELECT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a.`id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as '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author_id',a.`first_name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`,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a.`last_name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`,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b.`name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as 'book',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g.`name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as 'genre'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FROM `authors` a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JOIN `books` b ON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b.`author_id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`=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a.`id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JOIN `genres` g ON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g.`id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`=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b.`genre_book_id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ORDER BY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a.`first_name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desc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,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a.`last_name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desc,a.`id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desc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800" dirty="0" smtClean="0"/>
          </a:p>
          <a:p>
            <a:pPr algn="l"/>
            <a:endParaRPr lang="bg-BG" sz="600" dirty="0" smtClean="0"/>
          </a:p>
          <a:p>
            <a:pPr algn="l"/>
            <a:endParaRPr lang="bg-BG" sz="600" dirty="0" smtClean="0"/>
          </a:p>
          <a:p>
            <a:pPr algn="l"/>
            <a:endParaRPr lang="bg-BG" sz="600" dirty="0" smtClean="0"/>
          </a:p>
          <a:p>
            <a:pPr algn="l"/>
            <a:endParaRPr lang="bg-BG" sz="7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318" name="Google Shape;318;p40"/>
          <p:cNvSpPr/>
          <p:nvPr/>
        </p:nvSpPr>
        <p:spPr>
          <a:xfrm rot="1409" flipH="1">
            <a:off x="1115699" y="2042542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5;p40"/>
          <p:cNvGrpSpPr/>
          <p:nvPr/>
        </p:nvGrpSpPr>
        <p:grpSpPr>
          <a:xfrm>
            <a:off x="1310640" y="2195225"/>
            <a:ext cx="349029" cy="347122"/>
            <a:chOff x="2224825" y="3657950"/>
            <a:chExt cx="247100" cy="245750"/>
          </a:xfrm>
        </p:grpSpPr>
        <p:sp>
          <p:nvSpPr>
            <p:cNvPr id="326" name="Google Shape;326;p40"/>
            <p:cNvSpPr/>
            <p:nvPr/>
          </p:nvSpPr>
          <p:spPr>
            <a:xfrm>
              <a:off x="2224825" y="3657950"/>
              <a:ext cx="247100" cy="245750"/>
            </a:xfrm>
            <a:custGeom>
              <a:avLst/>
              <a:gdLst/>
              <a:ahLst/>
              <a:cxnLst/>
              <a:rect l="l" t="t" r="r" b="b"/>
              <a:pathLst>
                <a:path w="9884" h="9830" extrusionOk="0">
                  <a:moveTo>
                    <a:pt x="6502" y="286"/>
                  </a:moveTo>
                  <a:cubicBezTo>
                    <a:pt x="6764" y="286"/>
                    <a:pt x="6955" y="501"/>
                    <a:pt x="6955" y="762"/>
                  </a:cubicBezTo>
                  <a:lnTo>
                    <a:pt x="6955" y="2215"/>
                  </a:lnTo>
                  <a:cubicBezTo>
                    <a:pt x="6955" y="2453"/>
                    <a:pt x="6764" y="2668"/>
                    <a:pt x="6502" y="2668"/>
                  </a:cubicBezTo>
                  <a:lnTo>
                    <a:pt x="5431" y="2668"/>
                  </a:lnTo>
                  <a:cubicBezTo>
                    <a:pt x="5359" y="2668"/>
                    <a:pt x="5288" y="2715"/>
                    <a:pt x="5240" y="2787"/>
                  </a:cubicBezTo>
                  <a:lnTo>
                    <a:pt x="4931" y="3215"/>
                  </a:lnTo>
                  <a:lnTo>
                    <a:pt x="4621" y="2787"/>
                  </a:lnTo>
                  <a:cubicBezTo>
                    <a:pt x="4573" y="2715"/>
                    <a:pt x="4502" y="2668"/>
                    <a:pt x="4407" y="2668"/>
                  </a:cubicBezTo>
                  <a:lnTo>
                    <a:pt x="3359" y="2668"/>
                  </a:lnTo>
                  <a:cubicBezTo>
                    <a:pt x="3097" y="2668"/>
                    <a:pt x="2882" y="2453"/>
                    <a:pt x="2882" y="2215"/>
                  </a:cubicBezTo>
                  <a:lnTo>
                    <a:pt x="2882" y="762"/>
                  </a:lnTo>
                  <a:cubicBezTo>
                    <a:pt x="2882" y="501"/>
                    <a:pt x="3097" y="286"/>
                    <a:pt x="3359" y="286"/>
                  </a:cubicBezTo>
                  <a:close/>
                  <a:moveTo>
                    <a:pt x="8979" y="1501"/>
                  </a:moveTo>
                  <a:lnTo>
                    <a:pt x="8979" y="7407"/>
                  </a:lnTo>
                  <a:lnTo>
                    <a:pt x="6383" y="8026"/>
                  </a:lnTo>
                  <a:lnTo>
                    <a:pt x="8384" y="7097"/>
                  </a:lnTo>
                  <a:cubicBezTo>
                    <a:pt x="8455" y="7073"/>
                    <a:pt x="8503" y="6978"/>
                    <a:pt x="8503" y="6907"/>
                  </a:cubicBezTo>
                  <a:lnTo>
                    <a:pt x="8503" y="1620"/>
                  </a:lnTo>
                  <a:lnTo>
                    <a:pt x="8979" y="1501"/>
                  </a:lnTo>
                  <a:close/>
                  <a:moveTo>
                    <a:pt x="1644" y="977"/>
                  </a:moveTo>
                  <a:lnTo>
                    <a:pt x="2621" y="1405"/>
                  </a:lnTo>
                  <a:lnTo>
                    <a:pt x="2621" y="2215"/>
                  </a:lnTo>
                  <a:cubicBezTo>
                    <a:pt x="2621" y="2620"/>
                    <a:pt x="2954" y="2953"/>
                    <a:pt x="3359" y="2953"/>
                  </a:cubicBezTo>
                  <a:lnTo>
                    <a:pt x="4407" y="2953"/>
                  </a:lnTo>
                  <a:lnTo>
                    <a:pt x="4740" y="3453"/>
                  </a:lnTo>
                  <a:cubicBezTo>
                    <a:pt x="4764" y="3477"/>
                    <a:pt x="4788" y="3477"/>
                    <a:pt x="4811" y="3501"/>
                  </a:cubicBezTo>
                  <a:lnTo>
                    <a:pt x="4811" y="8288"/>
                  </a:lnTo>
                  <a:lnTo>
                    <a:pt x="1668" y="6859"/>
                  </a:lnTo>
                  <a:lnTo>
                    <a:pt x="1668" y="3620"/>
                  </a:lnTo>
                  <a:cubicBezTo>
                    <a:pt x="1644" y="3549"/>
                    <a:pt x="1579" y="3513"/>
                    <a:pt x="1516" y="3513"/>
                  </a:cubicBezTo>
                  <a:cubicBezTo>
                    <a:pt x="1454" y="3513"/>
                    <a:pt x="1394" y="3549"/>
                    <a:pt x="1382" y="3620"/>
                  </a:cubicBezTo>
                  <a:lnTo>
                    <a:pt x="1382" y="6907"/>
                  </a:lnTo>
                  <a:cubicBezTo>
                    <a:pt x="1358" y="6978"/>
                    <a:pt x="1430" y="7049"/>
                    <a:pt x="1501" y="7097"/>
                  </a:cubicBezTo>
                  <a:lnTo>
                    <a:pt x="3502" y="8026"/>
                  </a:lnTo>
                  <a:lnTo>
                    <a:pt x="882" y="7407"/>
                  </a:lnTo>
                  <a:lnTo>
                    <a:pt x="882" y="1501"/>
                  </a:lnTo>
                  <a:lnTo>
                    <a:pt x="1358" y="1620"/>
                  </a:lnTo>
                  <a:lnTo>
                    <a:pt x="1358" y="2930"/>
                  </a:lnTo>
                  <a:cubicBezTo>
                    <a:pt x="1358" y="3025"/>
                    <a:pt x="1430" y="3072"/>
                    <a:pt x="1501" y="3072"/>
                  </a:cubicBezTo>
                  <a:cubicBezTo>
                    <a:pt x="1573" y="3072"/>
                    <a:pt x="1644" y="3025"/>
                    <a:pt x="1644" y="2930"/>
                  </a:cubicBezTo>
                  <a:lnTo>
                    <a:pt x="1644" y="977"/>
                  </a:lnTo>
                  <a:close/>
                  <a:moveTo>
                    <a:pt x="8217" y="977"/>
                  </a:moveTo>
                  <a:lnTo>
                    <a:pt x="8217" y="6859"/>
                  </a:lnTo>
                  <a:lnTo>
                    <a:pt x="5073" y="8288"/>
                  </a:lnTo>
                  <a:lnTo>
                    <a:pt x="5073" y="3501"/>
                  </a:lnTo>
                  <a:cubicBezTo>
                    <a:pt x="5097" y="3477"/>
                    <a:pt x="5121" y="3477"/>
                    <a:pt x="5121" y="3453"/>
                  </a:cubicBezTo>
                  <a:lnTo>
                    <a:pt x="5478" y="2953"/>
                  </a:lnTo>
                  <a:lnTo>
                    <a:pt x="6478" y="2953"/>
                  </a:lnTo>
                  <a:cubicBezTo>
                    <a:pt x="6907" y="2953"/>
                    <a:pt x="7241" y="2620"/>
                    <a:pt x="7241" y="2215"/>
                  </a:cubicBezTo>
                  <a:lnTo>
                    <a:pt x="7241" y="1405"/>
                  </a:lnTo>
                  <a:lnTo>
                    <a:pt x="8217" y="977"/>
                  </a:lnTo>
                  <a:close/>
                  <a:moveTo>
                    <a:pt x="882" y="7716"/>
                  </a:moveTo>
                  <a:lnTo>
                    <a:pt x="4764" y="8621"/>
                  </a:lnTo>
                  <a:lnTo>
                    <a:pt x="4764" y="8907"/>
                  </a:lnTo>
                  <a:lnTo>
                    <a:pt x="882" y="7978"/>
                  </a:lnTo>
                  <a:lnTo>
                    <a:pt x="882" y="7716"/>
                  </a:lnTo>
                  <a:close/>
                  <a:moveTo>
                    <a:pt x="8979" y="7692"/>
                  </a:moveTo>
                  <a:lnTo>
                    <a:pt x="8979" y="7978"/>
                  </a:lnTo>
                  <a:lnTo>
                    <a:pt x="5073" y="8907"/>
                  </a:lnTo>
                  <a:lnTo>
                    <a:pt x="5073" y="8621"/>
                  </a:lnTo>
                  <a:lnTo>
                    <a:pt x="8979" y="7692"/>
                  </a:lnTo>
                  <a:close/>
                  <a:moveTo>
                    <a:pt x="3359" y="0"/>
                  </a:moveTo>
                  <a:cubicBezTo>
                    <a:pt x="2930" y="0"/>
                    <a:pt x="2597" y="334"/>
                    <a:pt x="2597" y="762"/>
                  </a:cubicBezTo>
                  <a:lnTo>
                    <a:pt x="2597" y="1096"/>
                  </a:lnTo>
                  <a:lnTo>
                    <a:pt x="1668" y="667"/>
                  </a:lnTo>
                  <a:cubicBezTo>
                    <a:pt x="1639" y="653"/>
                    <a:pt x="1609" y="646"/>
                    <a:pt x="1580" y="646"/>
                  </a:cubicBezTo>
                  <a:cubicBezTo>
                    <a:pt x="1464" y="646"/>
                    <a:pt x="1358" y="749"/>
                    <a:pt x="1358" y="882"/>
                  </a:cubicBezTo>
                  <a:lnTo>
                    <a:pt x="1358" y="1310"/>
                  </a:lnTo>
                  <a:lnTo>
                    <a:pt x="858" y="1191"/>
                  </a:lnTo>
                  <a:cubicBezTo>
                    <a:pt x="839" y="1185"/>
                    <a:pt x="818" y="1182"/>
                    <a:pt x="797" y="1182"/>
                  </a:cubicBezTo>
                  <a:cubicBezTo>
                    <a:pt x="739" y="1182"/>
                    <a:pt x="679" y="1204"/>
                    <a:pt x="644" y="1239"/>
                  </a:cubicBezTo>
                  <a:cubicBezTo>
                    <a:pt x="596" y="1286"/>
                    <a:pt x="572" y="1358"/>
                    <a:pt x="572" y="1405"/>
                  </a:cubicBezTo>
                  <a:lnTo>
                    <a:pt x="572" y="1763"/>
                  </a:lnTo>
                  <a:lnTo>
                    <a:pt x="239" y="1691"/>
                  </a:lnTo>
                  <a:cubicBezTo>
                    <a:pt x="227" y="1689"/>
                    <a:pt x="214" y="1688"/>
                    <a:pt x="202" y="1688"/>
                  </a:cubicBezTo>
                  <a:cubicBezTo>
                    <a:pt x="96" y="1688"/>
                    <a:pt x="1" y="1775"/>
                    <a:pt x="1" y="1882"/>
                  </a:cubicBezTo>
                  <a:lnTo>
                    <a:pt x="1" y="8669"/>
                  </a:lnTo>
                  <a:cubicBezTo>
                    <a:pt x="1" y="8764"/>
                    <a:pt x="72" y="8859"/>
                    <a:pt x="168" y="8859"/>
                  </a:cubicBezTo>
                  <a:lnTo>
                    <a:pt x="4740" y="9812"/>
                  </a:lnTo>
                  <a:cubicBezTo>
                    <a:pt x="4800" y="9824"/>
                    <a:pt x="4865" y="9830"/>
                    <a:pt x="4931" y="9830"/>
                  </a:cubicBezTo>
                  <a:cubicBezTo>
                    <a:pt x="4996" y="9830"/>
                    <a:pt x="5062" y="9824"/>
                    <a:pt x="5121" y="9812"/>
                  </a:cubicBezTo>
                  <a:lnTo>
                    <a:pt x="7383" y="9336"/>
                  </a:lnTo>
                  <a:cubicBezTo>
                    <a:pt x="7559" y="9314"/>
                    <a:pt x="7512" y="9068"/>
                    <a:pt x="7372" y="9068"/>
                  </a:cubicBezTo>
                  <a:cubicBezTo>
                    <a:pt x="7361" y="9068"/>
                    <a:pt x="7349" y="9070"/>
                    <a:pt x="7336" y="9074"/>
                  </a:cubicBezTo>
                  <a:lnTo>
                    <a:pt x="5050" y="9526"/>
                  </a:lnTo>
                  <a:cubicBezTo>
                    <a:pt x="5014" y="9538"/>
                    <a:pt x="4972" y="9544"/>
                    <a:pt x="4931" y="9544"/>
                  </a:cubicBezTo>
                  <a:cubicBezTo>
                    <a:pt x="4889" y="9544"/>
                    <a:pt x="4847" y="9538"/>
                    <a:pt x="4811" y="9526"/>
                  </a:cubicBezTo>
                  <a:lnTo>
                    <a:pt x="311" y="8621"/>
                  </a:lnTo>
                  <a:lnTo>
                    <a:pt x="311" y="2001"/>
                  </a:lnTo>
                  <a:lnTo>
                    <a:pt x="620" y="2048"/>
                  </a:lnTo>
                  <a:lnTo>
                    <a:pt x="620" y="8026"/>
                  </a:lnTo>
                  <a:cubicBezTo>
                    <a:pt x="596" y="8145"/>
                    <a:pt x="668" y="8216"/>
                    <a:pt x="787" y="8240"/>
                  </a:cubicBezTo>
                  <a:lnTo>
                    <a:pt x="4931" y="9217"/>
                  </a:lnTo>
                  <a:lnTo>
                    <a:pt x="4978" y="9217"/>
                  </a:lnTo>
                  <a:lnTo>
                    <a:pt x="9122" y="8240"/>
                  </a:lnTo>
                  <a:cubicBezTo>
                    <a:pt x="9217" y="8216"/>
                    <a:pt x="9289" y="8145"/>
                    <a:pt x="9289" y="8026"/>
                  </a:cubicBezTo>
                  <a:lnTo>
                    <a:pt x="9289" y="2048"/>
                  </a:lnTo>
                  <a:lnTo>
                    <a:pt x="9598" y="2001"/>
                  </a:lnTo>
                  <a:lnTo>
                    <a:pt x="9598" y="8621"/>
                  </a:lnTo>
                  <a:lnTo>
                    <a:pt x="8026" y="8931"/>
                  </a:lnTo>
                  <a:cubicBezTo>
                    <a:pt x="7955" y="8955"/>
                    <a:pt x="7907" y="9026"/>
                    <a:pt x="7907" y="9097"/>
                  </a:cubicBezTo>
                  <a:cubicBezTo>
                    <a:pt x="7927" y="9176"/>
                    <a:pt x="7979" y="9223"/>
                    <a:pt x="8051" y="9223"/>
                  </a:cubicBezTo>
                  <a:cubicBezTo>
                    <a:pt x="8066" y="9223"/>
                    <a:pt x="8082" y="9221"/>
                    <a:pt x="8098" y="9217"/>
                  </a:cubicBezTo>
                  <a:lnTo>
                    <a:pt x="9717" y="8883"/>
                  </a:lnTo>
                  <a:cubicBezTo>
                    <a:pt x="9813" y="8859"/>
                    <a:pt x="9884" y="8764"/>
                    <a:pt x="9884" y="8693"/>
                  </a:cubicBezTo>
                  <a:lnTo>
                    <a:pt x="9884" y="1906"/>
                  </a:lnTo>
                  <a:cubicBezTo>
                    <a:pt x="9860" y="1858"/>
                    <a:pt x="9836" y="1810"/>
                    <a:pt x="9813" y="1763"/>
                  </a:cubicBezTo>
                  <a:cubicBezTo>
                    <a:pt x="9774" y="1724"/>
                    <a:pt x="9719" y="1685"/>
                    <a:pt x="9648" y="1685"/>
                  </a:cubicBezTo>
                  <a:cubicBezTo>
                    <a:pt x="9632" y="1685"/>
                    <a:pt x="9616" y="1687"/>
                    <a:pt x="9598" y="1691"/>
                  </a:cubicBezTo>
                  <a:lnTo>
                    <a:pt x="9265" y="1763"/>
                  </a:lnTo>
                  <a:lnTo>
                    <a:pt x="9265" y="1429"/>
                  </a:lnTo>
                  <a:cubicBezTo>
                    <a:pt x="9265" y="1358"/>
                    <a:pt x="9241" y="1286"/>
                    <a:pt x="9193" y="1263"/>
                  </a:cubicBezTo>
                  <a:cubicBezTo>
                    <a:pt x="9158" y="1209"/>
                    <a:pt x="9108" y="1182"/>
                    <a:pt x="9056" y="1182"/>
                  </a:cubicBezTo>
                  <a:cubicBezTo>
                    <a:pt x="9039" y="1182"/>
                    <a:pt x="9021" y="1185"/>
                    <a:pt x="9003" y="1191"/>
                  </a:cubicBezTo>
                  <a:lnTo>
                    <a:pt x="8503" y="1310"/>
                  </a:lnTo>
                  <a:lnTo>
                    <a:pt x="8503" y="858"/>
                  </a:lnTo>
                  <a:cubicBezTo>
                    <a:pt x="8503" y="834"/>
                    <a:pt x="8503" y="810"/>
                    <a:pt x="8503" y="786"/>
                  </a:cubicBezTo>
                  <a:cubicBezTo>
                    <a:pt x="8466" y="712"/>
                    <a:pt x="8370" y="652"/>
                    <a:pt x="8274" y="652"/>
                  </a:cubicBezTo>
                  <a:cubicBezTo>
                    <a:pt x="8246" y="652"/>
                    <a:pt x="8219" y="657"/>
                    <a:pt x="8193" y="667"/>
                  </a:cubicBezTo>
                  <a:lnTo>
                    <a:pt x="7264" y="1096"/>
                  </a:lnTo>
                  <a:lnTo>
                    <a:pt x="7264" y="429"/>
                  </a:lnTo>
                  <a:cubicBezTo>
                    <a:pt x="7264" y="191"/>
                    <a:pt x="7074" y="0"/>
                    <a:pt x="6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2309975" y="3676400"/>
              <a:ext cx="72650" cy="7775"/>
            </a:xfrm>
            <a:custGeom>
              <a:avLst/>
              <a:gdLst/>
              <a:ahLst/>
              <a:cxnLst/>
              <a:rect l="l" t="t" r="r" b="b"/>
              <a:pathLst>
                <a:path w="2906" h="311" extrusionOk="0">
                  <a:moveTo>
                    <a:pt x="215" y="1"/>
                  </a:moveTo>
                  <a:cubicBezTo>
                    <a:pt x="0" y="1"/>
                    <a:pt x="0" y="310"/>
                    <a:pt x="215" y="310"/>
                  </a:cubicBezTo>
                  <a:lnTo>
                    <a:pt x="2691" y="310"/>
                  </a:lnTo>
                  <a:cubicBezTo>
                    <a:pt x="2906" y="310"/>
                    <a:pt x="2906" y="1"/>
                    <a:pt x="2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2309975" y="3690700"/>
              <a:ext cx="47050" cy="7150"/>
            </a:xfrm>
            <a:custGeom>
              <a:avLst/>
              <a:gdLst/>
              <a:ahLst/>
              <a:cxnLst/>
              <a:rect l="l" t="t" r="r" b="b"/>
              <a:pathLst>
                <a:path w="1882" h="286" extrusionOk="0">
                  <a:moveTo>
                    <a:pt x="215" y="0"/>
                  </a:moveTo>
                  <a:cubicBezTo>
                    <a:pt x="0" y="0"/>
                    <a:pt x="0" y="286"/>
                    <a:pt x="215" y="286"/>
                  </a:cubicBezTo>
                  <a:lnTo>
                    <a:pt x="1691" y="286"/>
                  </a:lnTo>
                  <a:cubicBezTo>
                    <a:pt x="1882" y="286"/>
                    <a:pt x="1882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23589">
            <a:off x="6637310" y="4047225"/>
            <a:ext cx="2593063" cy="219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>
            <a:spLocks noGrp="1"/>
          </p:cNvSpPr>
          <p:nvPr>
            <p:ph type="subTitle" idx="1"/>
          </p:nvPr>
        </p:nvSpPr>
        <p:spPr>
          <a:xfrm>
            <a:off x="3671325" y="3340135"/>
            <a:ext cx="44238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400" dirty="0" smtClean="0">
                <a:latin typeface="Cambria" panose="02040503050406030204" pitchFamily="18" charset="0"/>
                <a:ea typeface="Cambria" panose="02040503050406030204" pitchFamily="18" charset="0"/>
              </a:rPr>
              <a:t>Основната цел на проекта е да се разгледа как работи една издателска къща, кои книги издава и от кои автори са те, датите на издаване и жанра на книгите. Проследяват се направените поръчки в издателската къща и се извежда информация, както за тях така и за клиентите, които са ги извършили. Проектът ни показва и цените на книгите в електронен и във физически вариант.</a:t>
            </a:r>
            <a:endParaRPr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3671325" y="2399595"/>
            <a:ext cx="4423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Цел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9" name="Google Shape;259;p36"/>
          <p:cNvSpPr/>
          <p:nvPr/>
        </p:nvSpPr>
        <p:spPr>
          <a:xfrm rot="1409" flipH="1">
            <a:off x="3748821" y="1624573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36"/>
          <p:cNvGrpSpPr/>
          <p:nvPr/>
        </p:nvGrpSpPr>
        <p:grpSpPr>
          <a:xfrm>
            <a:off x="3922210" y="1771340"/>
            <a:ext cx="385230" cy="358975"/>
            <a:chOff x="1646150" y="2393975"/>
            <a:chExt cx="246500" cy="229700"/>
          </a:xfrm>
        </p:grpSpPr>
        <p:sp>
          <p:nvSpPr>
            <p:cNvPr id="261" name="Google Shape;261;p36"/>
            <p:cNvSpPr/>
            <p:nvPr/>
          </p:nvSpPr>
          <p:spPr>
            <a:xfrm>
              <a:off x="1646150" y="2393975"/>
              <a:ext cx="246500" cy="214375"/>
            </a:xfrm>
            <a:custGeom>
              <a:avLst/>
              <a:gdLst/>
              <a:ahLst/>
              <a:cxnLst/>
              <a:rect l="l" t="t" r="r" b="b"/>
              <a:pathLst>
                <a:path w="9860" h="8575" extrusionOk="0">
                  <a:moveTo>
                    <a:pt x="858" y="835"/>
                  </a:moveTo>
                  <a:lnTo>
                    <a:pt x="1358" y="954"/>
                  </a:lnTo>
                  <a:lnTo>
                    <a:pt x="1358" y="6241"/>
                  </a:lnTo>
                  <a:cubicBezTo>
                    <a:pt x="1358" y="6336"/>
                    <a:pt x="1405" y="6408"/>
                    <a:pt x="1501" y="6455"/>
                  </a:cubicBezTo>
                  <a:lnTo>
                    <a:pt x="3572" y="7384"/>
                  </a:lnTo>
                  <a:lnTo>
                    <a:pt x="3572" y="7384"/>
                  </a:lnTo>
                  <a:lnTo>
                    <a:pt x="858" y="6741"/>
                  </a:lnTo>
                  <a:lnTo>
                    <a:pt x="858" y="835"/>
                  </a:lnTo>
                  <a:close/>
                  <a:moveTo>
                    <a:pt x="8978" y="859"/>
                  </a:moveTo>
                  <a:lnTo>
                    <a:pt x="8978" y="6765"/>
                  </a:lnTo>
                  <a:lnTo>
                    <a:pt x="6263" y="7384"/>
                  </a:lnTo>
                  <a:lnTo>
                    <a:pt x="6263" y="7384"/>
                  </a:lnTo>
                  <a:lnTo>
                    <a:pt x="8335" y="6455"/>
                  </a:lnTo>
                  <a:cubicBezTo>
                    <a:pt x="8407" y="6431"/>
                    <a:pt x="8478" y="6336"/>
                    <a:pt x="8478" y="6265"/>
                  </a:cubicBezTo>
                  <a:lnTo>
                    <a:pt x="8478" y="954"/>
                  </a:lnTo>
                  <a:lnTo>
                    <a:pt x="8978" y="859"/>
                  </a:lnTo>
                  <a:close/>
                  <a:moveTo>
                    <a:pt x="1643" y="335"/>
                  </a:moveTo>
                  <a:lnTo>
                    <a:pt x="4787" y="1740"/>
                  </a:lnTo>
                  <a:lnTo>
                    <a:pt x="4787" y="7622"/>
                  </a:lnTo>
                  <a:lnTo>
                    <a:pt x="1643" y="6193"/>
                  </a:lnTo>
                  <a:lnTo>
                    <a:pt x="1643" y="335"/>
                  </a:lnTo>
                  <a:close/>
                  <a:moveTo>
                    <a:pt x="8192" y="335"/>
                  </a:moveTo>
                  <a:lnTo>
                    <a:pt x="8192" y="6193"/>
                  </a:lnTo>
                  <a:lnTo>
                    <a:pt x="5073" y="7622"/>
                  </a:lnTo>
                  <a:lnTo>
                    <a:pt x="5073" y="1764"/>
                  </a:lnTo>
                  <a:lnTo>
                    <a:pt x="8192" y="335"/>
                  </a:lnTo>
                  <a:close/>
                  <a:moveTo>
                    <a:pt x="858" y="7051"/>
                  </a:moveTo>
                  <a:lnTo>
                    <a:pt x="4787" y="7956"/>
                  </a:lnTo>
                  <a:lnTo>
                    <a:pt x="4787" y="8241"/>
                  </a:lnTo>
                  <a:lnTo>
                    <a:pt x="858" y="7336"/>
                  </a:lnTo>
                  <a:lnTo>
                    <a:pt x="858" y="7051"/>
                  </a:lnTo>
                  <a:close/>
                  <a:moveTo>
                    <a:pt x="8978" y="7027"/>
                  </a:moveTo>
                  <a:lnTo>
                    <a:pt x="8978" y="7313"/>
                  </a:lnTo>
                  <a:lnTo>
                    <a:pt x="5049" y="8241"/>
                  </a:lnTo>
                  <a:lnTo>
                    <a:pt x="5049" y="7956"/>
                  </a:lnTo>
                  <a:lnTo>
                    <a:pt x="8978" y="7027"/>
                  </a:lnTo>
                  <a:close/>
                  <a:moveTo>
                    <a:pt x="1579" y="1"/>
                  </a:moveTo>
                  <a:cubicBezTo>
                    <a:pt x="1520" y="1"/>
                    <a:pt x="1460" y="27"/>
                    <a:pt x="1429" y="73"/>
                  </a:cubicBezTo>
                  <a:cubicBezTo>
                    <a:pt x="1381" y="121"/>
                    <a:pt x="1358" y="168"/>
                    <a:pt x="1358" y="240"/>
                  </a:cubicBezTo>
                  <a:lnTo>
                    <a:pt x="1358" y="668"/>
                  </a:lnTo>
                  <a:lnTo>
                    <a:pt x="858" y="549"/>
                  </a:lnTo>
                  <a:cubicBezTo>
                    <a:pt x="834" y="543"/>
                    <a:pt x="810" y="540"/>
                    <a:pt x="787" y="540"/>
                  </a:cubicBezTo>
                  <a:cubicBezTo>
                    <a:pt x="718" y="540"/>
                    <a:pt x="655" y="567"/>
                    <a:pt x="619" y="621"/>
                  </a:cubicBezTo>
                  <a:cubicBezTo>
                    <a:pt x="596" y="645"/>
                    <a:pt x="572" y="716"/>
                    <a:pt x="572" y="764"/>
                  </a:cubicBezTo>
                  <a:lnTo>
                    <a:pt x="572" y="1121"/>
                  </a:lnTo>
                  <a:lnTo>
                    <a:pt x="238" y="1049"/>
                  </a:lnTo>
                  <a:cubicBezTo>
                    <a:pt x="220" y="1042"/>
                    <a:pt x="202" y="1039"/>
                    <a:pt x="184" y="1039"/>
                  </a:cubicBezTo>
                  <a:cubicBezTo>
                    <a:pt x="85" y="1039"/>
                    <a:pt x="0" y="1139"/>
                    <a:pt x="0" y="1240"/>
                  </a:cubicBezTo>
                  <a:lnTo>
                    <a:pt x="0" y="8027"/>
                  </a:lnTo>
                  <a:cubicBezTo>
                    <a:pt x="0" y="8122"/>
                    <a:pt x="72" y="8217"/>
                    <a:pt x="143" y="8217"/>
                  </a:cubicBezTo>
                  <a:lnTo>
                    <a:pt x="1405" y="8479"/>
                  </a:lnTo>
                  <a:lnTo>
                    <a:pt x="1429" y="8479"/>
                  </a:lnTo>
                  <a:cubicBezTo>
                    <a:pt x="1438" y="8480"/>
                    <a:pt x="1446" y="8481"/>
                    <a:pt x="1454" y="8481"/>
                  </a:cubicBezTo>
                  <a:cubicBezTo>
                    <a:pt x="1645" y="8481"/>
                    <a:pt x="1660" y="8217"/>
                    <a:pt x="1477" y="8194"/>
                  </a:cubicBezTo>
                  <a:lnTo>
                    <a:pt x="286" y="7956"/>
                  </a:lnTo>
                  <a:lnTo>
                    <a:pt x="286" y="1359"/>
                  </a:lnTo>
                  <a:lnTo>
                    <a:pt x="572" y="1407"/>
                  </a:lnTo>
                  <a:lnTo>
                    <a:pt x="572" y="7384"/>
                  </a:lnTo>
                  <a:cubicBezTo>
                    <a:pt x="572" y="7503"/>
                    <a:pt x="643" y="7574"/>
                    <a:pt x="739" y="7598"/>
                  </a:cubicBezTo>
                  <a:lnTo>
                    <a:pt x="4882" y="8575"/>
                  </a:lnTo>
                  <a:lnTo>
                    <a:pt x="4954" y="8575"/>
                  </a:lnTo>
                  <a:lnTo>
                    <a:pt x="9097" y="7598"/>
                  </a:lnTo>
                  <a:cubicBezTo>
                    <a:pt x="9193" y="7574"/>
                    <a:pt x="9264" y="7503"/>
                    <a:pt x="9264" y="7384"/>
                  </a:cubicBezTo>
                  <a:lnTo>
                    <a:pt x="9264" y="1407"/>
                  </a:lnTo>
                  <a:lnTo>
                    <a:pt x="9550" y="1359"/>
                  </a:lnTo>
                  <a:lnTo>
                    <a:pt x="9550" y="2097"/>
                  </a:lnTo>
                  <a:cubicBezTo>
                    <a:pt x="9550" y="2192"/>
                    <a:pt x="9627" y="2240"/>
                    <a:pt x="9705" y="2240"/>
                  </a:cubicBezTo>
                  <a:cubicBezTo>
                    <a:pt x="9782" y="2240"/>
                    <a:pt x="9859" y="2192"/>
                    <a:pt x="9859" y="2097"/>
                  </a:cubicBezTo>
                  <a:lnTo>
                    <a:pt x="9859" y="1240"/>
                  </a:lnTo>
                  <a:cubicBezTo>
                    <a:pt x="9859" y="1192"/>
                    <a:pt x="9836" y="1168"/>
                    <a:pt x="9788" y="1121"/>
                  </a:cubicBezTo>
                  <a:cubicBezTo>
                    <a:pt x="9752" y="1067"/>
                    <a:pt x="9703" y="1040"/>
                    <a:pt x="9651" y="1040"/>
                  </a:cubicBezTo>
                  <a:cubicBezTo>
                    <a:pt x="9633" y="1040"/>
                    <a:pt x="9615" y="1043"/>
                    <a:pt x="9597" y="1049"/>
                  </a:cubicBezTo>
                  <a:lnTo>
                    <a:pt x="9264" y="1121"/>
                  </a:lnTo>
                  <a:lnTo>
                    <a:pt x="9264" y="764"/>
                  </a:lnTo>
                  <a:cubicBezTo>
                    <a:pt x="9264" y="716"/>
                    <a:pt x="9240" y="668"/>
                    <a:pt x="9193" y="621"/>
                  </a:cubicBezTo>
                  <a:cubicBezTo>
                    <a:pt x="9157" y="567"/>
                    <a:pt x="9108" y="540"/>
                    <a:pt x="9045" y="540"/>
                  </a:cubicBezTo>
                  <a:cubicBezTo>
                    <a:pt x="9024" y="540"/>
                    <a:pt x="9002" y="543"/>
                    <a:pt x="8978" y="549"/>
                  </a:cubicBezTo>
                  <a:lnTo>
                    <a:pt x="8478" y="668"/>
                  </a:lnTo>
                  <a:lnTo>
                    <a:pt x="8478" y="240"/>
                  </a:lnTo>
                  <a:cubicBezTo>
                    <a:pt x="8478" y="168"/>
                    <a:pt x="8431" y="97"/>
                    <a:pt x="8383" y="73"/>
                  </a:cubicBezTo>
                  <a:cubicBezTo>
                    <a:pt x="8353" y="28"/>
                    <a:pt x="8303" y="11"/>
                    <a:pt x="8253" y="11"/>
                  </a:cubicBezTo>
                  <a:cubicBezTo>
                    <a:pt x="8224" y="11"/>
                    <a:pt x="8195" y="17"/>
                    <a:pt x="8169" y="25"/>
                  </a:cubicBezTo>
                  <a:lnTo>
                    <a:pt x="4906" y="1526"/>
                  </a:lnTo>
                  <a:lnTo>
                    <a:pt x="1667" y="25"/>
                  </a:lnTo>
                  <a:cubicBezTo>
                    <a:pt x="1642" y="8"/>
                    <a:pt x="1611" y="1"/>
                    <a:pt x="1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1694375" y="2459975"/>
              <a:ext cx="197675" cy="163700"/>
            </a:xfrm>
            <a:custGeom>
              <a:avLst/>
              <a:gdLst/>
              <a:ahLst/>
              <a:cxnLst/>
              <a:rect l="l" t="t" r="r" b="b"/>
              <a:pathLst>
                <a:path w="7907" h="6548" extrusionOk="0">
                  <a:moveTo>
                    <a:pt x="7776" y="0"/>
                  </a:moveTo>
                  <a:cubicBezTo>
                    <a:pt x="7765" y="0"/>
                    <a:pt x="7752" y="2"/>
                    <a:pt x="7740" y="5"/>
                  </a:cubicBezTo>
                  <a:cubicBezTo>
                    <a:pt x="7668" y="5"/>
                    <a:pt x="7621" y="76"/>
                    <a:pt x="7621" y="148"/>
                  </a:cubicBezTo>
                  <a:lnTo>
                    <a:pt x="7621" y="5316"/>
                  </a:lnTo>
                  <a:lnTo>
                    <a:pt x="3120" y="6244"/>
                  </a:lnTo>
                  <a:cubicBezTo>
                    <a:pt x="3072" y="6256"/>
                    <a:pt x="3031" y="6262"/>
                    <a:pt x="2989" y="6262"/>
                  </a:cubicBezTo>
                  <a:cubicBezTo>
                    <a:pt x="2947" y="6262"/>
                    <a:pt x="2906" y="6256"/>
                    <a:pt x="2858" y="6244"/>
                  </a:cubicBezTo>
                  <a:lnTo>
                    <a:pt x="191" y="5697"/>
                  </a:lnTo>
                  <a:cubicBezTo>
                    <a:pt x="119" y="5697"/>
                    <a:pt x="48" y="5744"/>
                    <a:pt x="24" y="5816"/>
                  </a:cubicBezTo>
                  <a:cubicBezTo>
                    <a:pt x="0" y="5887"/>
                    <a:pt x="48" y="5959"/>
                    <a:pt x="143" y="5982"/>
                  </a:cubicBezTo>
                  <a:lnTo>
                    <a:pt x="2810" y="6530"/>
                  </a:lnTo>
                  <a:cubicBezTo>
                    <a:pt x="2870" y="6542"/>
                    <a:pt x="2929" y="6548"/>
                    <a:pt x="2989" y="6548"/>
                  </a:cubicBezTo>
                  <a:cubicBezTo>
                    <a:pt x="3048" y="6548"/>
                    <a:pt x="3108" y="6542"/>
                    <a:pt x="3168" y="6530"/>
                  </a:cubicBezTo>
                  <a:lnTo>
                    <a:pt x="7740" y="5601"/>
                  </a:lnTo>
                  <a:cubicBezTo>
                    <a:pt x="7835" y="5577"/>
                    <a:pt x="7907" y="5482"/>
                    <a:pt x="7907" y="5387"/>
                  </a:cubicBezTo>
                  <a:lnTo>
                    <a:pt x="7907" y="148"/>
                  </a:lnTo>
                  <a:cubicBezTo>
                    <a:pt x="7907" y="65"/>
                    <a:pt x="7853" y="0"/>
                    <a:pt x="7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1699725" y="2424150"/>
              <a:ext cx="59000" cy="29125"/>
            </a:xfrm>
            <a:custGeom>
              <a:avLst/>
              <a:gdLst/>
              <a:ahLst/>
              <a:cxnLst/>
              <a:rect l="l" t="t" r="r" b="b"/>
              <a:pathLst>
                <a:path w="2360" h="1165" extrusionOk="0">
                  <a:moveTo>
                    <a:pt x="158" y="0"/>
                  </a:moveTo>
                  <a:cubicBezTo>
                    <a:pt x="100" y="0"/>
                    <a:pt x="42" y="27"/>
                    <a:pt x="24" y="81"/>
                  </a:cubicBezTo>
                  <a:cubicBezTo>
                    <a:pt x="1" y="152"/>
                    <a:pt x="24" y="247"/>
                    <a:pt x="96" y="271"/>
                  </a:cubicBezTo>
                  <a:lnTo>
                    <a:pt x="2096" y="1152"/>
                  </a:lnTo>
                  <a:cubicBezTo>
                    <a:pt x="2116" y="1161"/>
                    <a:pt x="2135" y="1164"/>
                    <a:pt x="2153" y="1164"/>
                  </a:cubicBezTo>
                  <a:cubicBezTo>
                    <a:pt x="2287" y="1164"/>
                    <a:pt x="2360" y="953"/>
                    <a:pt x="2191" y="890"/>
                  </a:cubicBezTo>
                  <a:lnTo>
                    <a:pt x="2191" y="866"/>
                  </a:lnTo>
                  <a:lnTo>
                    <a:pt x="215" y="9"/>
                  </a:lnTo>
                  <a:cubicBezTo>
                    <a:pt x="197" y="3"/>
                    <a:pt x="178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6"/>
            <p:cNvSpPr/>
            <p:nvPr/>
          </p:nvSpPr>
          <p:spPr>
            <a:xfrm>
              <a:off x="1699725" y="2440550"/>
              <a:ext cx="59000" cy="28800"/>
            </a:xfrm>
            <a:custGeom>
              <a:avLst/>
              <a:gdLst/>
              <a:ahLst/>
              <a:cxnLst/>
              <a:rect l="l" t="t" r="r" b="b"/>
              <a:pathLst>
                <a:path w="2360" h="1152" extrusionOk="0">
                  <a:moveTo>
                    <a:pt x="152" y="1"/>
                  </a:moveTo>
                  <a:cubicBezTo>
                    <a:pt x="96" y="1"/>
                    <a:pt x="42" y="40"/>
                    <a:pt x="24" y="91"/>
                  </a:cubicBezTo>
                  <a:cubicBezTo>
                    <a:pt x="1" y="163"/>
                    <a:pt x="24" y="234"/>
                    <a:pt x="96" y="282"/>
                  </a:cubicBezTo>
                  <a:lnTo>
                    <a:pt x="2096" y="1139"/>
                  </a:lnTo>
                  <a:cubicBezTo>
                    <a:pt x="2116" y="1148"/>
                    <a:pt x="2135" y="1151"/>
                    <a:pt x="2153" y="1151"/>
                  </a:cubicBezTo>
                  <a:cubicBezTo>
                    <a:pt x="2287" y="1151"/>
                    <a:pt x="2360" y="940"/>
                    <a:pt x="2191" y="877"/>
                  </a:cubicBezTo>
                  <a:lnTo>
                    <a:pt x="215" y="20"/>
                  </a:lnTo>
                  <a:cubicBezTo>
                    <a:pt x="195" y="7"/>
                    <a:pt x="173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6"/>
            <p:cNvSpPr/>
            <p:nvPr/>
          </p:nvSpPr>
          <p:spPr>
            <a:xfrm>
              <a:off x="1698575" y="2457200"/>
              <a:ext cx="58325" cy="28725"/>
            </a:xfrm>
            <a:custGeom>
              <a:avLst/>
              <a:gdLst/>
              <a:ahLst/>
              <a:cxnLst/>
              <a:rect l="l" t="t" r="r" b="b"/>
              <a:pathLst>
                <a:path w="2333" h="1149" extrusionOk="0">
                  <a:moveTo>
                    <a:pt x="182" y="0"/>
                  </a:moveTo>
                  <a:cubicBezTo>
                    <a:pt x="48" y="0"/>
                    <a:pt x="0" y="202"/>
                    <a:pt x="142" y="283"/>
                  </a:cubicBezTo>
                  <a:lnTo>
                    <a:pt x="2142" y="1140"/>
                  </a:lnTo>
                  <a:cubicBezTo>
                    <a:pt x="2154" y="1146"/>
                    <a:pt x="2169" y="1149"/>
                    <a:pt x="2185" y="1149"/>
                  </a:cubicBezTo>
                  <a:cubicBezTo>
                    <a:pt x="2233" y="1149"/>
                    <a:pt x="2291" y="1122"/>
                    <a:pt x="2309" y="1068"/>
                  </a:cubicBezTo>
                  <a:cubicBezTo>
                    <a:pt x="2333" y="997"/>
                    <a:pt x="2309" y="926"/>
                    <a:pt x="2237" y="878"/>
                  </a:cubicBezTo>
                  <a:lnTo>
                    <a:pt x="261" y="21"/>
                  </a:lnTo>
                  <a:cubicBezTo>
                    <a:pt x="232" y="6"/>
                    <a:pt x="206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6"/>
            <p:cNvSpPr/>
            <p:nvPr/>
          </p:nvSpPr>
          <p:spPr>
            <a:xfrm>
              <a:off x="1781875" y="2486400"/>
              <a:ext cx="58975" cy="29075"/>
            </a:xfrm>
            <a:custGeom>
              <a:avLst/>
              <a:gdLst/>
              <a:ahLst/>
              <a:cxnLst/>
              <a:rect l="l" t="t" r="r" b="b"/>
              <a:pathLst>
                <a:path w="2359" h="1163" extrusionOk="0">
                  <a:moveTo>
                    <a:pt x="2204" y="0"/>
                  </a:moveTo>
                  <a:cubicBezTo>
                    <a:pt x="2184" y="0"/>
                    <a:pt x="2164" y="6"/>
                    <a:pt x="2144" y="20"/>
                  </a:cubicBezTo>
                  <a:lnTo>
                    <a:pt x="144" y="877"/>
                  </a:lnTo>
                  <a:cubicBezTo>
                    <a:pt x="1" y="948"/>
                    <a:pt x="49" y="1163"/>
                    <a:pt x="191" y="1163"/>
                  </a:cubicBezTo>
                  <a:lnTo>
                    <a:pt x="191" y="1139"/>
                  </a:lnTo>
                  <a:lnTo>
                    <a:pt x="263" y="1139"/>
                  </a:lnTo>
                  <a:lnTo>
                    <a:pt x="2240" y="282"/>
                  </a:lnTo>
                  <a:cubicBezTo>
                    <a:pt x="2311" y="234"/>
                    <a:pt x="2359" y="162"/>
                    <a:pt x="2335" y="91"/>
                  </a:cubicBezTo>
                  <a:cubicBezTo>
                    <a:pt x="2300" y="40"/>
                    <a:pt x="2254" y="0"/>
                    <a:pt x="2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6"/>
            <p:cNvSpPr/>
            <p:nvPr/>
          </p:nvSpPr>
          <p:spPr>
            <a:xfrm>
              <a:off x="1783075" y="2427900"/>
              <a:ext cx="57775" cy="65925"/>
            </a:xfrm>
            <a:custGeom>
              <a:avLst/>
              <a:gdLst/>
              <a:ahLst/>
              <a:cxnLst/>
              <a:rect l="l" t="t" r="r" b="b"/>
              <a:pathLst>
                <a:path w="2311" h="2637" extrusionOk="0">
                  <a:moveTo>
                    <a:pt x="2025" y="359"/>
                  </a:moveTo>
                  <a:lnTo>
                    <a:pt x="2025" y="1550"/>
                  </a:lnTo>
                  <a:lnTo>
                    <a:pt x="310" y="2288"/>
                  </a:lnTo>
                  <a:lnTo>
                    <a:pt x="310" y="1097"/>
                  </a:lnTo>
                  <a:lnTo>
                    <a:pt x="2025" y="359"/>
                  </a:lnTo>
                  <a:close/>
                  <a:moveTo>
                    <a:pt x="2130" y="1"/>
                  </a:moveTo>
                  <a:cubicBezTo>
                    <a:pt x="2102" y="1"/>
                    <a:pt x="2074" y="9"/>
                    <a:pt x="2049" y="26"/>
                  </a:cubicBezTo>
                  <a:lnTo>
                    <a:pt x="120" y="859"/>
                  </a:lnTo>
                  <a:cubicBezTo>
                    <a:pt x="48" y="883"/>
                    <a:pt x="1" y="955"/>
                    <a:pt x="1" y="1026"/>
                  </a:cubicBezTo>
                  <a:lnTo>
                    <a:pt x="24" y="2455"/>
                  </a:lnTo>
                  <a:cubicBezTo>
                    <a:pt x="6" y="2568"/>
                    <a:pt x="91" y="2636"/>
                    <a:pt x="187" y="2636"/>
                  </a:cubicBezTo>
                  <a:cubicBezTo>
                    <a:pt x="212" y="2636"/>
                    <a:pt x="238" y="2631"/>
                    <a:pt x="263" y="2622"/>
                  </a:cubicBezTo>
                  <a:lnTo>
                    <a:pt x="2192" y="1788"/>
                  </a:lnTo>
                  <a:cubicBezTo>
                    <a:pt x="2263" y="1764"/>
                    <a:pt x="2287" y="1693"/>
                    <a:pt x="2311" y="1621"/>
                  </a:cubicBezTo>
                  <a:lnTo>
                    <a:pt x="2311" y="192"/>
                  </a:lnTo>
                  <a:cubicBezTo>
                    <a:pt x="2287" y="145"/>
                    <a:pt x="2287" y="97"/>
                    <a:pt x="2263" y="73"/>
                  </a:cubicBezTo>
                  <a:cubicBezTo>
                    <a:pt x="2232" y="27"/>
                    <a:pt x="2182" y="1"/>
                    <a:pt x="2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1699725" y="2481875"/>
              <a:ext cx="57175" cy="65975"/>
            </a:xfrm>
            <a:custGeom>
              <a:avLst/>
              <a:gdLst/>
              <a:ahLst/>
              <a:cxnLst/>
              <a:rect l="l" t="t" r="r" b="b"/>
              <a:pathLst>
                <a:path w="2287" h="2639" extrusionOk="0">
                  <a:moveTo>
                    <a:pt x="286" y="343"/>
                  </a:moveTo>
                  <a:lnTo>
                    <a:pt x="2001" y="1106"/>
                  </a:lnTo>
                  <a:lnTo>
                    <a:pt x="2001" y="2296"/>
                  </a:lnTo>
                  <a:lnTo>
                    <a:pt x="286" y="1534"/>
                  </a:lnTo>
                  <a:lnTo>
                    <a:pt x="286" y="343"/>
                  </a:lnTo>
                  <a:close/>
                  <a:moveTo>
                    <a:pt x="201" y="1"/>
                  </a:moveTo>
                  <a:cubicBezTo>
                    <a:pt x="143" y="1"/>
                    <a:pt x="83" y="23"/>
                    <a:pt x="48" y="58"/>
                  </a:cubicBezTo>
                  <a:cubicBezTo>
                    <a:pt x="24" y="105"/>
                    <a:pt x="1" y="129"/>
                    <a:pt x="1" y="177"/>
                  </a:cubicBezTo>
                  <a:lnTo>
                    <a:pt x="1" y="1606"/>
                  </a:lnTo>
                  <a:cubicBezTo>
                    <a:pt x="1" y="1677"/>
                    <a:pt x="48" y="1748"/>
                    <a:pt x="120" y="1772"/>
                  </a:cubicBezTo>
                  <a:lnTo>
                    <a:pt x="2025" y="2630"/>
                  </a:lnTo>
                  <a:cubicBezTo>
                    <a:pt x="2043" y="2636"/>
                    <a:pt x="2062" y="2639"/>
                    <a:pt x="2082" y="2639"/>
                  </a:cubicBezTo>
                  <a:cubicBezTo>
                    <a:pt x="2141" y="2639"/>
                    <a:pt x="2203" y="2612"/>
                    <a:pt x="2239" y="2558"/>
                  </a:cubicBezTo>
                  <a:cubicBezTo>
                    <a:pt x="2263" y="2534"/>
                    <a:pt x="2287" y="2487"/>
                    <a:pt x="2287" y="2439"/>
                  </a:cubicBezTo>
                  <a:lnTo>
                    <a:pt x="2287" y="1010"/>
                  </a:lnTo>
                  <a:cubicBezTo>
                    <a:pt x="2287" y="939"/>
                    <a:pt x="2239" y="891"/>
                    <a:pt x="2191" y="844"/>
                  </a:cubicBezTo>
                  <a:lnTo>
                    <a:pt x="263" y="10"/>
                  </a:lnTo>
                  <a:cubicBezTo>
                    <a:pt x="243" y="4"/>
                    <a:pt x="223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1781875" y="2503075"/>
              <a:ext cx="60100" cy="29075"/>
            </a:xfrm>
            <a:custGeom>
              <a:avLst/>
              <a:gdLst/>
              <a:ahLst/>
              <a:cxnLst/>
              <a:rect l="l" t="t" r="r" b="b"/>
              <a:pathLst>
                <a:path w="2404" h="1163" extrusionOk="0">
                  <a:moveTo>
                    <a:pt x="2211" y="0"/>
                  </a:moveTo>
                  <a:cubicBezTo>
                    <a:pt x="2190" y="0"/>
                    <a:pt x="2168" y="6"/>
                    <a:pt x="2144" y="19"/>
                  </a:cubicBezTo>
                  <a:lnTo>
                    <a:pt x="144" y="877"/>
                  </a:lnTo>
                  <a:cubicBezTo>
                    <a:pt x="1" y="948"/>
                    <a:pt x="49" y="1162"/>
                    <a:pt x="191" y="1162"/>
                  </a:cubicBezTo>
                  <a:lnTo>
                    <a:pt x="191" y="1139"/>
                  </a:lnTo>
                  <a:lnTo>
                    <a:pt x="263" y="1139"/>
                  </a:lnTo>
                  <a:lnTo>
                    <a:pt x="2240" y="281"/>
                  </a:lnTo>
                  <a:cubicBezTo>
                    <a:pt x="2403" y="220"/>
                    <a:pt x="2338" y="0"/>
                    <a:pt x="2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1783075" y="2519900"/>
              <a:ext cx="58450" cy="28325"/>
            </a:xfrm>
            <a:custGeom>
              <a:avLst/>
              <a:gdLst/>
              <a:ahLst/>
              <a:cxnLst/>
              <a:rect l="l" t="t" r="r" b="b"/>
              <a:pathLst>
                <a:path w="2338" h="1133" extrusionOk="0">
                  <a:moveTo>
                    <a:pt x="2156" y="0"/>
                  </a:moveTo>
                  <a:cubicBezTo>
                    <a:pt x="2138" y="0"/>
                    <a:pt x="2117" y="4"/>
                    <a:pt x="2096" y="13"/>
                  </a:cubicBezTo>
                  <a:lnTo>
                    <a:pt x="96" y="870"/>
                  </a:lnTo>
                  <a:cubicBezTo>
                    <a:pt x="24" y="894"/>
                    <a:pt x="1" y="990"/>
                    <a:pt x="24" y="1061"/>
                  </a:cubicBezTo>
                  <a:cubicBezTo>
                    <a:pt x="48" y="1109"/>
                    <a:pt x="96" y="1132"/>
                    <a:pt x="143" y="1132"/>
                  </a:cubicBezTo>
                  <a:lnTo>
                    <a:pt x="215" y="1132"/>
                  </a:lnTo>
                  <a:lnTo>
                    <a:pt x="2192" y="275"/>
                  </a:lnTo>
                  <a:cubicBezTo>
                    <a:pt x="2337" y="192"/>
                    <a:pt x="2283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90977">
            <a:off x="-846001" y="2612925"/>
            <a:ext cx="2593064" cy="2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74811">
            <a:off x="-401998" y="1824096"/>
            <a:ext cx="1556844" cy="1316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/>
          <p:nvPr/>
        </p:nvSpPr>
        <p:spPr>
          <a:xfrm rot="1409" flipH="1">
            <a:off x="1345597" y="1536578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1;p40"/>
          <p:cNvGrpSpPr/>
          <p:nvPr/>
        </p:nvGrpSpPr>
        <p:grpSpPr>
          <a:xfrm>
            <a:off x="1540814" y="1723281"/>
            <a:ext cx="362730" cy="266892"/>
            <a:chOff x="3383400" y="3686725"/>
            <a:chExt cx="256800" cy="188950"/>
          </a:xfrm>
        </p:grpSpPr>
        <p:sp>
          <p:nvSpPr>
            <p:cNvPr id="322" name="Google Shape;322;p40"/>
            <p:cNvSpPr/>
            <p:nvPr/>
          </p:nvSpPr>
          <p:spPr>
            <a:xfrm>
              <a:off x="3383400" y="3686725"/>
              <a:ext cx="256800" cy="188950"/>
            </a:xfrm>
            <a:custGeom>
              <a:avLst/>
              <a:gdLst/>
              <a:ahLst/>
              <a:cxnLst/>
              <a:rect l="l" t="t" r="r" b="b"/>
              <a:pathLst>
                <a:path w="10272" h="7558" extrusionOk="0">
                  <a:moveTo>
                    <a:pt x="8800" y="290"/>
                  </a:moveTo>
                  <a:cubicBezTo>
                    <a:pt x="8836" y="290"/>
                    <a:pt x="8872" y="302"/>
                    <a:pt x="8908" y="326"/>
                  </a:cubicBezTo>
                  <a:lnTo>
                    <a:pt x="9193" y="635"/>
                  </a:lnTo>
                  <a:cubicBezTo>
                    <a:pt x="9431" y="850"/>
                    <a:pt x="9551" y="1159"/>
                    <a:pt x="9551" y="1493"/>
                  </a:cubicBezTo>
                  <a:lnTo>
                    <a:pt x="9551" y="4303"/>
                  </a:lnTo>
                  <a:cubicBezTo>
                    <a:pt x="9479" y="4184"/>
                    <a:pt x="9384" y="4041"/>
                    <a:pt x="9265" y="3922"/>
                  </a:cubicBezTo>
                  <a:lnTo>
                    <a:pt x="9265" y="1493"/>
                  </a:lnTo>
                  <a:cubicBezTo>
                    <a:pt x="9265" y="1231"/>
                    <a:pt x="9170" y="993"/>
                    <a:pt x="9003" y="826"/>
                  </a:cubicBezTo>
                  <a:lnTo>
                    <a:pt x="8693" y="516"/>
                  </a:lnTo>
                  <a:cubicBezTo>
                    <a:pt x="8646" y="469"/>
                    <a:pt x="8646" y="374"/>
                    <a:pt x="8693" y="326"/>
                  </a:cubicBezTo>
                  <a:cubicBezTo>
                    <a:pt x="8729" y="302"/>
                    <a:pt x="8765" y="290"/>
                    <a:pt x="8800" y="290"/>
                  </a:cubicBezTo>
                  <a:close/>
                  <a:moveTo>
                    <a:pt x="4073" y="6446"/>
                  </a:moveTo>
                  <a:cubicBezTo>
                    <a:pt x="4097" y="6541"/>
                    <a:pt x="4097" y="6613"/>
                    <a:pt x="4073" y="6708"/>
                  </a:cubicBezTo>
                  <a:cubicBezTo>
                    <a:pt x="4049" y="6899"/>
                    <a:pt x="3907" y="6994"/>
                    <a:pt x="3835" y="6994"/>
                  </a:cubicBezTo>
                  <a:cubicBezTo>
                    <a:pt x="3787" y="6994"/>
                    <a:pt x="3740" y="6946"/>
                    <a:pt x="3740" y="6899"/>
                  </a:cubicBezTo>
                  <a:cubicBezTo>
                    <a:pt x="3859" y="6756"/>
                    <a:pt x="3978" y="6613"/>
                    <a:pt x="4073" y="6446"/>
                  </a:cubicBezTo>
                  <a:close/>
                  <a:moveTo>
                    <a:pt x="5788" y="6446"/>
                  </a:moveTo>
                  <a:cubicBezTo>
                    <a:pt x="5859" y="6613"/>
                    <a:pt x="5978" y="6756"/>
                    <a:pt x="6097" y="6899"/>
                  </a:cubicBezTo>
                  <a:cubicBezTo>
                    <a:pt x="6097" y="6922"/>
                    <a:pt x="6074" y="6970"/>
                    <a:pt x="6026" y="6994"/>
                  </a:cubicBezTo>
                  <a:cubicBezTo>
                    <a:pt x="6018" y="6996"/>
                    <a:pt x="6010" y="6997"/>
                    <a:pt x="6001" y="6997"/>
                  </a:cubicBezTo>
                  <a:cubicBezTo>
                    <a:pt x="5911" y="6997"/>
                    <a:pt x="5810" y="6882"/>
                    <a:pt x="5788" y="6708"/>
                  </a:cubicBezTo>
                  <a:cubicBezTo>
                    <a:pt x="5740" y="6613"/>
                    <a:pt x="5740" y="6518"/>
                    <a:pt x="5788" y="6446"/>
                  </a:cubicBezTo>
                  <a:close/>
                  <a:moveTo>
                    <a:pt x="2168" y="3517"/>
                  </a:moveTo>
                  <a:cubicBezTo>
                    <a:pt x="4645" y="3612"/>
                    <a:pt x="4645" y="7184"/>
                    <a:pt x="2168" y="7280"/>
                  </a:cubicBezTo>
                  <a:cubicBezTo>
                    <a:pt x="1144" y="7280"/>
                    <a:pt x="287" y="6446"/>
                    <a:pt x="287" y="5398"/>
                  </a:cubicBezTo>
                  <a:cubicBezTo>
                    <a:pt x="287" y="4374"/>
                    <a:pt x="1144" y="3517"/>
                    <a:pt x="2168" y="3517"/>
                  </a:cubicBezTo>
                  <a:close/>
                  <a:moveTo>
                    <a:pt x="8848" y="1"/>
                  </a:moveTo>
                  <a:cubicBezTo>
                    <a:pt x="8540" y="1"/>
                    <a:pt x="8278" y="364"/>
                    <a:pt x="8503" y="683"/>
                  </a:cubicBezTo>
                  <a:lnTo>
                    <a:pt x="8788" y="993"/>
                  </a:lnTo>
                  <a:cubicBezTo>
                    <a:pt x="8908" y="1112"/>
                    <a:pt x="8979" y="1278"/>
                    <a:pt x="8979" y="1445"/>
                  </a:cubicBezTo>
                  <a:lnTo>
                    <a:pt x="8979" y="3684"/>
                  </a:lnTo>
                  <a:cubicBezTo>
                    <a:pt x="8576" y="3384"/>
                    <a:pt x="8132" y="3251"/>
                    <a:pt x="7700" y="3251"/>
                  </a:cubicBezTo>
                  <a:cubicBezTo>
                    <a:pt x="6449" y="3251"/>
                    <a:pt x="5302" y="4369"/>
                    <a:pt x="5550" y="5803"/>
                  </a:cubicBezTo>
                  <a:cubicBezTo>
                    <a:pt x="5359" y="5922"/>
                    <a:pt x="5139" y="5982"/>
                    <a:pt x="4919" y="5982"/>
                  </a:cubicBezTo>
                  <a:cubicBezTo>
                    <a:pt x="4698" y="5982"/>
                    <a:pt x="4478" y="5922"/>
                    <a:pt x="4288" y="5803"/>
                  </a:cubicBezTo>
                  <a:cubicBezTo>
                    <a:pt x="4553" y="4369"/>
                    <a:pt x="3410" y="3251"/>
                    <a:pt x="2161" y="3251"/>
                  </a:cubicBezTo>
                  <a:cubicBezTo>
                    <a:pt x="1729" y="3251"/>
                    <a:pt x="1285" y="3384"/>
                    <a:pt x="882" y="3684"/>
                  </a:cubicBezTo>
                  <a:lnTo>
                    <a:pt x="882" y="1469"/>
                  </a:lnTo>
                  <a:cubicBezTo>
                    <a:pt x="882" y="1302"/>
                    <a:pt x="930" y="1136"/>
                    <a:pt x="1073" y="1017"/>
                  </a:cubicBezTo>
                  <a:lnTo>
                    <a:pt x="1358" y="707"/>
                  </a:lnTo>
                  <a:cubicBezTo>
                    <a:pt x="1585" y="405"/>
                    <a:pt x="1317" y="27"/>
                    <a:pt x="1006" y="27"/>
                  </a:cubicBezTo>
                  <a:cubicBezTo>
                    <a:pt x="925" y="27"/>
                    <a:pt x="842" y="53"/>
                    <a:pt x="763" y="112"/>
                  </a:cubicBezTo>
                  <a:lnTo>
                    <a:pt x="453" y="421"/>
                  </a:lnTo>
                  <a:cubicBezTo>
                    <a:pt x="168" y="707"/>
                    <a:pt x="1" y="1088"/>
                    <a:pt x="1" y="1493"/>
                  </a:cubicBezTo>
                  <a:lnTo>
                    <a:pt x="1" y="1564"/>
                  </a:lnTo>
                  <a:cubicBezTo>
                    <a:pt x="1" y="1671"/>
                    <a:pt x="78" y="1725"/>
                    <a:pt x="156" y="1725"/>
                  </a:cubicBezTo>
                  <a:cubicBezTo>
                    <a:pt x="233" y="1725"/>
                    <a:pt x="311" y="1671"/>
                    <a:pt x="311" y="1564"/>
                  </a:cubicBezTo>
                  <a:lnTo>
                    <a:pt x="311" y="1493"/>
                  </a:lnTo>
                  <a:cubicBezTo>
                    <a:pt x="311" y="1183"/>
                    <a:pt x="430" y="874"/>
                    <a:pt x="668" y="635"/>
                  </a:cubicBezTo>
                  <a:lnTo>
                    <a:pt x="954" y="350"/>
                  </a:lnTo>
                  <a:cubicBezTo>
                    <a:pt x="989" y="314"/>
                    <a:pt x="1031" y="296"/>
                    <a:pt x="1070" y="296"/>
                  </a:cubicBezTo>
                  <a:cubicBezTo>
                    <a:pt x="1108" y="296"/>
                    <a:pt x="1144" y="314"/>
                    <a:pt x="1168" y="350"/>
                  </a:cubicBezTo>
                  <a:cubicBezTo>
                    <a:pt x="1215" y="397"/>
                    <a:pt x="1215" y="493"/>
                    <a:pt x="1168" y="540"/>
                  </a:cubicBezTo>
                  <a:lnTo>
                    <a:pt x="858" y="850"/>
                  </a:lnTo>
                  <a:cubicBezTo>
                    <a:pt x="692" y="1017"/>
                    <a:pt x="596" y="1255"/>
                    <a:pt x="596" y="1493"/>
                  </a:cubicBezTo>
                  <a:lnTo>
                    <a:pt x="596" y="3946"/>
                  </a:lnTo>
                  <a:cubicBezTo>
                    <a:pt x="477" y="4065"/>
                    <a:pt x="382" y="4184"/>
                    <a:pt x="287" y="4327"/>
                  </a:cubicBezTo>
                  <a:lnTo>
                    <a:pt x="287" y="2207"/>
                  </a:lnTo>
                  <a:cubicBezTo>
                    <a:pt x="287" y="2100"/>
                    <a:pt x="215" y="2046"/>
                    <a:pt x="144" y="2046"/>
                  </a:cubicBezTo>
                  <a:cubicBezTo>
                    <a:pt x="72" y="2046"/>
                    <a:pt x="1" y="2100"/>
                    <a:pt x="1" y="2207"/>
                  </a:cubicBezTo>
                  <a:lnTo>
                    <a:pt x="1" y="5398"/>
                  </a:lnTo>
                  <a:cubicBezTo>
                    <a:pt x="18" y="6672"/>
                    <a:pt x="1076" y="7545"/>
                    <a:pt x="2191" y="7545"/>
                  </a:cubicBezTo>
                  <a:cubicBezTo>
                    <a:pt x="2640" y="7545"/>
                    <a:pt x="3098" y="7404"/>
                    <a:pt x="3502" y="7089"/>
                  </a:cubicBezTo>
                  <a:cubicBezTo>
                    <a:pt x="3573" y="7184"/>
                    <a:pt x="3645" y="7232"/>
                    <a:pt x="3764" y="7256"/>
                  </a:cubicBezTo>
                  <a:cubicBezTo>
                    <a:pt x="3795" y="7264"/>
                    <a:pt x="3826" y="7269"/>
                    <a:pt x="3857" y="7269"/>
                  </a:cubicBezTo>
                  <a:cubicBezTo>
                    <a:pt x="4081" y="7269"/>
                    <a:pt x="4275" y="7049"/>
                    <a:pt x="4359" y="6756"/>
                  </a:cubicBezTo>
                  <a:cubicBezTo>
                    <a:pt x="4430" y="6541"/>
                    <a:pt x="4359" y="6303"/>
                    <a:pt x="4192" y="6137"/>
                  </a:cubicBezTo>
                  <a:cubicBezTo>
                    <a:pt x="4192" y="6113"/>
                    <a:pt x="4216" y="6089"/>
                    <a:pt x="4216" y="6065"/>
                  </a:cubicBezTo>
                  <a:cubicBezTo>
                    <a:pt x="4430" y="6196"/>
                    <a:pt x="4675" y="6262"/>
                    <a:pt x="4919" y="6262"/>
                  </a:cubicBezTo>
                  <a:cubicBezTo>
                    <a:pt x="5163" y="6262"/>
                    <a:pt x="5407" y="6196"/>
                    <a:pt x="5621" y="6065"/>
                  </a:cubicBezTo>
                  <a:lnTo>
                    <a:pt x="5645" y="6137"/>
                  </a:lnTo>
                  <a:cubicBezTo>
                    <a:pt x="5478" y="6303"/>
                    <a:pt x="5431" y="6541"/>
                    <a:pt x="5478" y="6756"/>
                  </a:cubicBezTo>
                  <a:cubicBezTo>
                    <a:pt x="5526" y="7018"/>
                    <a:pt x="5740" y="7232"/>
                    <a:pt x="6002" y="7280"/>
                  </a:cubicBezTo>
                  <a:lnTo>
                    <a:pt x="6074" y="7280"/>
                  </a:lnTo>
                  <a:cubicBezTo>
                    <a:pt x="6193" y="7256"/>
                    <a:pt x="6288" y="7184"/>
                    <a:pt x="6336" y="7089"/>
                  </a:cubicBezTo>
                  <a:cubicBezTo>
                    <a:pt x="6727" y="7400"/>
                    <a:pt x="7211" y="7557"/>
                    <a:pt x="7695" y="7557"/>
                  </a:cubicBezTo>
                  <a:cubicBezTo>
                    <a:pt x="8064" y="7557"/>
                    <a:pt x="8435" y="7465"/>
                    <a:pt x="8765" y="7280"/>
                  </a:cubicBezTo>
                  <a:cubicBezTo>
                    <a:pt x="8887" y="7218"/>
                    <a:pt x="8799" y="6999"/>
                    <a:pt x="8681" y="6999"/>
                  </a:cubicBezTo>
                  <a:cubicBezTo>
                    <a:pt x="8662" y="6999"/>
                    <a:pt x="8642" y="7004"/>
                    <a:pt x="8622" y="7018"/>
                  </a:cubicBezTo>
                  <a:cubicBezTo>
                    <a:pt x="8288" y="7213"/>
                    <a:pt x="7956" y="7298"/>
                    <a:pt x="7644" y="7298"/>
                  </a:cubicBezTo>
                  <a:cubicBezTo>
                    <a:pt x="6088" y="7298"/>
                    <a:pt x="5015" y="5179"/>
                    <a:pt x="6502" y="3970"/>
                  </a:cubicBezTo>
                  <a:cubicBezTo>
                    <a:pt x="6887" y="3648"/>
                    <a:pt x="7298" y="3510"/>
                    <a:pt x="7691" y="3510"/>
                  </a:cubicBezTo>
                  <a:cubicBezTo>
                    <a:pt x="9100" y="3510"/>
                    <a:pt x="10271" y="5277"/>
                    <a:pt x="9098" y="6637"/>
                  </a:cubicBezTo>
                  <a:cubicBezTo>
                    <a:pt x="9009" y="6744"/>
                    <a:pt x="9107" y="6878"/>
                    <a:pt x="9212" y="6878"/>
                  </a:cubicBezTo>
                  <a:cubicBezTo>
                    <a:pt x="9247" y="6878"/>
                    <a:pt x="9283" y="6863"/>
                    <a:pt x="9312" y="6827"/>
                  </a:cubicBezTo>
                  <a:cubicBezTo>
                    <a:pt x="9646" y="6422"/>
                    <a:pt x="9836" y="5922"/>
                    <a:pt x="9836" y="5398"/>
                  </a:cubicBezTo>
                  <a:lnTo>
                    <a:pt x="9836" y="1469"/>
                  </a:lnTo>
                  <a:cubicBezTo>
                    <a:pt x="9836" y="1064"/>
                    <a:pt x="9693" y="659"/>
                    <a:pt x="9408" y="397"/>
                  </a:cubicBezTo>
                  <a:lnTo>
                    <a:pt x="9098" y="88"/>
                  </a:lnTo>
                  <a:cubicBezTo>
                    <a:pt x="9017" y="27"/>
                    <a:pt x="8931" y="1"/>
                    <a:pt x="8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3384600" y="3782375"/>
              <a:ext cx="92900" cy="78975"/>
            </a:xfrm>
            <a:custGeom>
              <a:avLst/>
              <a:gdLst/>
              <a:ahLst/>
              <a:cxnLst/>
              <a:rect l="l" t="t" r="r" b="b"/>
              <a:pathLst>
                <a:path w="3716" h="3159" extrusionOk="0">
                  <a:moveTo>
                    <a:pt x="2114" y="277"/>
                  </a:moveTo>
                  <a:cubicBezTo>
                    <a:pt x="2788" y="277"/>
                    <a:pt x="3430" y="800"/>
                    <a:pt x="3430" y="1572"/>
                  </a:cubicBezTo>
                  <a:cubicBezTo>
                    <a:pt x="3430" y="2287"/>
                    <a:pt x="2834" y="2882"/>
                    <a:pt x="2120" y="2882"/>
                  </a:cubicBezTo>
                  <a:cubicBezTo>
                    <a:pt x="953" y="2882"/>
                    <a:pt x="382" y="1477"/>
                    <a:pt x="1191" y="667"/>
                  </a:cubicBezTo>
                  <a:cubicBezTo>
                    <a:pt x="1461" y="397"/>
                    <a:pt x="1791" y="277"/>
                    <a:pt x="2114" y="277"/>
                  </a:cubicBezTo>
                  <a:close/>
                  <a:moveTo>
                    <a:pt x="2120" y="1"/>
                  </a:moveTo>
                  <a:cubicBezTo>
                    <a:pt x="715" y="1"/>
                    <a:pt x="1" y="1691"/>
                    <a:pt x="1001" y="2692"/>
                  </a:cubicBezTo>
                  <a:cubicBezTo>
                    <a:pt x="1324" y="3014"/>
                    <a:pt x="1721" y="3159"/>
                    <a:pt x="2111" y="3159"/>
                  </a:cubicBezTo>
                  <a:cubicBezTo>
                    <a:pt x="2929" y="3159"/>
                    <a:pt x="3716" y="2524"/>
                    <a:pt x="3716" y="1572"/>
                  </a:cubicBezTo>
                  <a:cubicBezTo>
                    <a:pt x="3716" y="691"/>
                    <a:pt x="3001" y="1"/>
                    <a:pt x="2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3522300" y="3782375"/>
              <a:ext cx="92725" cy="79100"/>
            </a:xfrm>
            <a:custGeom>
              <a:avLst/>
              <a:gdLst/>
              <a:ahLst/>
              <a:cxnLst/>
              <a:rect l="l" t="t" r="r" b="b"/>
              <a:pathLst>
                <a:path w="3709" h="3164" extrusionOk="0">
                  <a:moveTo>
                    <a:pt x="2115" y="277"/>
                  </a:moveTo>
                  <a:cubicBezTo>
                    <a:pt x="2781" y="277"/>
                    <a:pt x="3423" y="800"/>
                    <a:pt x="3423" y="1572"/>
                  </a:cubicBezTo>
                  <a:cubicBezTo>
                    <a:pt x="3423" y="2287"/>
                    <a:pt x="2851" y="2882"/>
                    <a:pt x="2137" y="2882"/>
                  </a:cubicBezTo>
                  <a:cubicBezTo>
                    <a:pt x="970" y="2882"/>
                    <a:pt x="399" y="1477"/>
                    <a:pt x="1208" y="667"/>
                  </a:cubicBezTo>
                  <a:cubicBezTo>
                    <a:pt x="1471" y="397"/>
                    <a:pt x="1796" y="277"/>
                    <a:pt x="2115" y="277"/>
                  </a:cubicBezTo>
                  <a:close/>
                  <a:moveTo>
                    <a:pt x="2108" y="0"/>
                  </a:moveTo>
                  <a:cubicBezTo>
                    <a:pt x="698" y="0"/>
                    <a:pt x="1" y="1698"/>
                    <a:pt x="994" y="2692"/>
                  </a:cubicBezTo>
                  <a:cubicBezTo>
                    <a:pt x="1320" y="3017"/>
                    <a:pt x="1721" y="3164"/>
                    <a:pt x="2114" y="3164"/>
                  </a:cubicBezTo>
                  <a:cubicBezTo>
                    <a:pt x="2929" y="3164"/>
                    <a:pt x="3709" y="2536"/>
                    <a:pt x="3709" y="1572"/>
                  </a:cubicBezTo>
                  <a:cubicBezTo>
                    <a:pt x="3709" y="691"/>
                    <a:pt x="2994" y="1"/>
                    <a:pt x="2137" y="1"/>
                  </a:cubicBezTo>
                  <a:cubicBezTo>
                    <a:pt x="2127" y="0"/>
                    <a:pt x="2117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23589">
            <a:off x="6637310" y="4047225"/>
            <a:ext cx="2593063" cy="219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13;p40"/>
          <p:cNvSpPr txBox="1">
            <a:spLocks noGrp="1"/>
          </p:cNvSpPr>
          <p:nvPr>
            <p:ph type="title"/>
          </p:nvPr>
        </p:nvSpPr>
        <p:spPr>
          <a:xfrm>
            <a:off x="1123008" y="2987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Извличане на всички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/>
            </a:r>
            <a:b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автори</a:t>
            </a: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4"/>
          <a:srcRect l="13600" t="36978" r="57650" b="30933"/>
          <a:stretch>
            <a:fillRect/>
          </a:stretch>
        </p:blipFill>
        <p:spPr bwMode="auto">
          <a:xfrm>
            <a:off x="2346960" y="1977871"/>
            <a:ext cx="4413504" cy="2770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Картина 10" descr="pngwing.com (1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46" y="3253736"/>
            <a:ext cx="1889764" cy="1889764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1116912" y="268241"/>
            <a:ext cx="7472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Извличане на </a:t>
            </a:r>
            <a:b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изданията</a:t>
            </a: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4" name="Google Shape;314;p40"/>
          <p:cNvSpPr txBox="1">
            <a:spLocks noGrp="1"/>
          </p:cNvSpPr>
          <p:nvPr>
            <p:ph type="subTitle" idx="1"/>
          </p:nvPr>
        </p:nvSpPr>
        <p:spPr>
          <a:xfrm>
            <a:off x="1044914" y="2265102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Условие: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2"/>
          </p:nvPr>
        </p:nvSpPr>
        <p:spPr>
          <a:xfrm>
            <a:off x="2986763" y="1740846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Решение: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6" name="Google Shape;316;p40"/>
          <p:cNvSpPr txBox="1">
            <a:spLocks noGrp="1"/>
          </p:cNvSpPr>
          <p:nvPr>
            <p:ph type="subTitle" idx="3"/>
          </p:nvPr>
        </p:nvSpPr>
        <p:spPr>
          <a:xfrm>
            <a:off x="557234" y="2707947"/>
            <a:ext cx="3167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200" dirty="0" smtClean="0"/>
              <a:t> </a:t>
            </a:r>
            <a:r>
              <a:rPr lang="bg-BG" sz="1200" dirty="0" smtClean="0"/>
              <a:t>       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Извлечете от базата данни изданията (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id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 на изданието, 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id 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на издаваната книга и дата на издаване) заедно с цените на издаваните книги. Направете така че да излизат само тези 5 издания, които имат най-ниска цена.</a:t>
            </a: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4"/>
          </p:nvPr>
        </p:nvSpPr>
        <p:spPr>
          <a:xfrm>
            <a:off x="3889249" y="2317802"/>
            <a:ext cx="2767583" cy="22176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CREATE VIEW `query3`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AS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SELECT e.`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as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'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edition_id'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,e.`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book_id`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,e.`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publishing_date`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as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'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edition_publishing_date'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, 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book_price`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FROM 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editions`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e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JOIN 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books`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b ON 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=e.`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book_id`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ORDER BY b.`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book_price`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asc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limit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5</a:t>
            </a: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318" name="Google Shape;318;p40"/>
          <p:cNvSpPr/>
          <p:nvPr/>
        </p:nvSpPr>
        <p:spPr>
          <a:xfrm rot="1409" flipH="1">
            <a:off x="1115699" y="2042542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5;p40"/>
          <p:cNvGrpSpPr/>
          <p:nvPr/>
        </p:nvGrpSpPr>
        <p:grpSpPr>
          <a:xfrm>
            <a:off x="1310640" y="2195225"/>
            <a:ext cx="349029" cy="347122"/>
            <a:chOff x="2224825" y="3657950"/>
            <a:chExt cx="247100" cy="245750"/>
          </a:xfrm>
        </p:grpSpPr>
        <p:sp>
          <p:nvSpPr>
            <p:cNvPr id="326" name="Google Shape;326;p40"/>
            <p:cNvSpPr/>
            <p:nvPr/>
          </p:nvSpPr>
          <p:spPr>
            <a:xfrm>
              <a:off x="2224825" y="3657950"/>
              <a:ext cx="247100" cy="245750"/>
            </a:xfrm>
            <a:custGeom>
              <a:avLst/>
              <a:gdLst/>
              <a:ahLst/>
              <a:cxnLst/>
              <a:rect l="l" t="t" r="r" b="b"/>
              <a:pathLst>
                <a:path w="9884" h="9830" extrusionOk="0">
                  <a:moveTo>
                    <a:pt x="6502" y="286"/>
                  </a:moveTo>
                  <a:cubicBezTo>
                    <a:pt x="6764" y="286"/>
                    <a:pt x="6955" y="501"/>
                    <a:pt x="6955" y="762"/>
                  </a:cubicBezTo>
                  <a:lnTo>
                    <a:pt x="6955" y="2215"/>
                  </a:lnTo>
                  <a:cubicBezTo>
                    <a:pt x="6955" y="2453"/>
                    <a:pt x="6764" y="2668"/>
                    <a:pt x="6502" y="2668"/>
                  </a:cubicBezTo>
                  <a:lnTo>
                    <a:pt x="5431" y="2668"/>
                  </a:lnTo>
                  <a:cubicBezTo>
                    <a:pt x="5359" y="2668"/>
                    <a:pt x="5288" y="2715"/>
                    <a:pt x="5240" y="2787"/>
                  </a:cubicBezTo>
                  <a:lnTo>
                    <a:pt x="4931" y="3215"/>
                  </a:lnTo>
                  <a:lnTo>
                    <a:pt x="4621" y="2787"/>
                  </a:lnTo>
                  <a:cubicBezTo>
                    <a:pt x="4573" y="2715"/>
                    <a:pt x="4502" y="2668"/>
                    <a:pt x="4407" y="2668"/>
                  </a:cubicBezTo>
                  <a:lnTo>
                    <a:pt x="3359" y="2668"/>
                  </a:lnTo>
                  <a:cubicBezTo>
                    <a:pt x="3097" y="2668"/>
                    <a:pt x="2882" y="2453"/>
                    <a:pt x="2882" y="2215"/>
                  </a:cubicBezTo>
                  <a:lnTo>
                    <a:pt x="2882" y="762"/>
                  </a:lnTo>
                  <a:cubicBezTo>
                    <a:pt x="2882" y="501"/>
                    <a:pt x="3097" y="286"/>
                    <a:pt x="3359" y="286"/>
                  </a:cubicBezTo>
                  <a:close/>
                  <a:moveTo>
                    <a:pt x="8979" y="1501"/>
                  </a:moveTo>
                  <a:lnTo>
                    <a:pt x="8979" y="7407"/>
                  </a:lnTo>
                  <a:lnTo>
                    <a:pt x="6383" y="8026"/>
                  </a:lnTo>
                  <a:lnTo>
                    <a:pt x="8384" y="7097"/>
                  </a:lnTo>
                  <a:cubicBezTo>
                    <a:pt x="8455" y="7073"/>
                    <a:pt x="8503" y="6978"/>
                    <a:pt x="8503" y="6907"/>
                  </a:cubicBezTo>
                  <a:lnTo>
                    <a:pt x="8503" y="1620"/>
                  </a:lnTo>
                  <a:lnTo>
                    <a:pt x="8979" y="1501"/>
                  </a:lnTo>
                  <a:close/>
                  <a:moveTo>
                    <a:pt x="1644" y="977"/>
                  </a:moveTo>
                  <a:lnTo>
                    <a:pt x="2621" y="1405"/>
                  </a:lnTo>
                  <a:lnTo>
                    <a:pt x="2621" y="2215"/>
                  </a:lnTo>
                  <a:cubicBezTo>
                    <a:pt x="2621" y="2620"/>
                    <a:pt x="2954" y="2953"/>
                    <a:pt x="3359" y="2953"/>
                  </a:cubicBezTo>
                  <a:lnTo>
                    <a:pt x="4407" y="2953"/>
                  </a:lnTo>
                  <a:lnTo>
                    <a:pt x="4740" y="3453"/>
                  </a:lnTo>
                  <a:cubicBezTo>
                    <a:pt x="4764" y="3477"/>
                    <a:pt x="4788" y="3477"/>
                    <a:pt x="4811" y="3501"/>
                  </a:cubicBezTo>
                  <a:lnTo>
                    <a:pt x="4811" y="8288"/>
                  </a:lnTo>
                  <a:lnTo>
                    <a:pt x="1668" y="6859"/>
                  </a:lnTo>
                  <a:lnTo>
                    <a:pt x="1668" y="3620"/>
                  </a:lnTo>
                  <a:cubicBezTo>
                    <a:pt x="1644" y="3549"/>
                    <a:pt x="1579" y="3513"/>
                    <a:pt x="1516" y="3513"/>
                  </a:cubicBezTo>
                  <a:cubicBezTo>
                    <a:pt x="1454" y="3513"/>
                    <a:pt x="1394" y="3549"/>
                    <a:pt x="1382" y="3620"/>
                  </a:cubicBezTo>
                  <a:lnTo>
                    <a:pt x="1382" y="6907"/>
                  </a:lnTo>
                  <a:cubicBezTo>
                    <a:pt x="1358" y="6978"/>
                    <a:pt x="1430" y="7049"/>
                    <a:pt x="1501" y="7097"/>
                  </a:cubicBezTo>
                  <a:lnTo>
                    <a:pt x="3502" y="8026"/>
                  </a:lnTo>
                  <a:lnTo>
                    <a:pt x="882" y="7407"/>
                  </a:lnTo>
                  <a:lnTo>
                    <a:pt x="882" y="1501"/>
                  </a:lnTo>
                  <a:lnTo>
                    <a:pt x="1358" y="1620"/>
                  </a:lnTo>
                  <a:lnTo>
                    <a:pt x="1358" y="2930"/>
                  </a:lnTo>
                  <a:cubicBezTo>
                    <a:pt x="1358" y="3025"/>
                    <a:pt x="1430" y="3072"/>
                    <a:pt x="1501" y="3072"/>
                  </a:cubicBezTo>
                  <a:cubicBezTo>
                    <a:pt x="1573" y="3072"/>
                    <a:pt x="1644" y="3025"/>
                    <a:pt x="1644" y="2930"/>
                  </a:cubicBezTo>
                  <a:lnTo>
                    <a:pt x="1644" y="977"/>
                  </a:lnTo>
                  <a:close/>
                  <a:moveTo>
                    <a:pt x="8217" y="977"/>
                  </a:moveTo>
                  <a:lnTo>
                    <a:pt x="8217" y="6859"/>
                  </a:lnTo>
                  <a:lnTo>
                    <a:pt x="5073" y="8288"/>
                  </a:lnTo>
                  <a:lnTo>
                    <a:pt x="5073" y="3501"/>
                  </a:lnTo>
                  <a:cubicBezTo>
                    <a:pt x="5097" y="3477"/>
                    <a:pt x="5121" y="3477"/>
                    <a:pt x="5121" y="3453"/>
                  </a:cubicBezTo>
                  <a:lnTo>
                    <a:pt x="5478" y="2953"/>
                  </a:lnTo>
                  <a:lnTo>
                    <a:pt x="6478" y="2953"/>
                  </a:lnTo>
                  <a:cubicBezTo>
                    <a:pt x="6907" y="2953"/>
                    <a:pt x="7241" y="2620"/>
                    <a:pt x="7241" y="2215"/>
                  </a:cubicBezTo>
                  <a:lnTo>
                    <a:pt x="7241" y="1405"/>
                  </a:lnTo>
                  <a:lnTo>
                    <a:pt x="8217" y="977"/>
                  </a:lnTo>
                  <a:close/>
                  <a:moveTo>
                    <a:pt x="882" y="7716"/>
                  </a:moveTo>
                  <a:lnTo>
                    <a:pt x="4764" y="8621"/>
                  </a:lnTo>
                  <a:lnTo>
                    <a:pt x="4764" y="8907"/>
                  </a:lnTo>
                  <a:lnTo>
                    <a:pt x="882" y="7978"/>
                  </a:lnTo>
                  <a:lnTo>
                    <a:pt x="882" y="7716"/>
                  </a:lnTo>
                  <a:close/>
                  <a:moveTo>
                    <a:pt x="8979" y="7692"/>
                  </a:moveTo>
                  <a:lnTo>
                    <a:pt x="8979" y="7978"/>
                  </a:lnTo>
                  <a:lnTo>
                    <a:pt x="5073" y="8907"/>
                  </a:lnTo>
                  <a:lnTo>
                    <a:pt x="5073" y="8621"/>
                  </a:lnTo>
                  <a:lnTo>
                    <a:pt x="8979" y="7692"/>
                  </a:lnTo>
                  <a:close/>
                  <a:moveTo>
                    <a:pt x="3359" y="0"/>
                  </a:moveTo>
                  <a:cubicBezTo>
                    <a:pt x="2930" y="0"/>
                    <a:pt x="2597" y="334"/>
                    <a:pt x="2597" y="762"/>
                  </a:cubicBezTo>
                  <a:lnTo>
                    <a:pt x="2597" y="1096"/>
                  </a:lnTo>
                  <a:lnTo>
                    <a:pt x="1668" y="667"/>
                  </a:lnTo>
                  <a:cubicBezTo>
                    <a:pt x="1639" y="653"/>
                    <a:pt x="1609" y="646"/>
                    <a:pt x="1580" y="646"/>
                  </a:cubicBezTo>
                  <a:cubicBezTo>
                    <a:pt x="1464" y="646"/>
                    <a:pt x="1358" y="749"/>
                    <a:pt x="1358" y="882"/>
                  </a:cubicBezTo>
                  <a:lnTo>
                    <a:pt x="1358" y="1310"/>
                  </a:lnTo>
                  <a:lnTo>
                    <a:pt x="858" y="1191"/>
                  </a:lnTo>
                  <a:cubicBezTo>
                    <a:pt x="839" y="1185"/>
                    <a:pt x="818" y="1182"/>
                    <a:pt x="797" y="1182"/>
                  </a:cubicBezTo>
                  <a:cubicBezTo>
                    <a:pt x="739" y="1182"/>
                    <a:pt x="679" y="1204"/>
                    <a:pt x="644" y="1239"/>
                  </a:cubicBezTo>
                  <a:cubicBezTo>
                    <a:pt x="596" y="1286"/>
                    <a:pt x="572" y="1358"/>
                    <a:pt x="572" y="1405"/>
                  </a:cubicBezTo>
                  <a:lnTo>
                    <a:pt x="572" y="1763"/>
                  </a:lnTo>
                  <a:lnTo>
                    <a:pt x="239" y="1691"/>
                  </a:lnTo>
                  <a:cubicBezTo>
                    <a:pt x="227" y="1689"/>
                    <a:pt x="214" y="1688"/>
                    <a:pt x="202" y="1688"/>
                  </a:cubicBezTo>
                  <a:cubicBezTo>
                    <a:pt x="96" y="1688"/>
                    <a:pt x="1" y="1775"/>
                    <a:pt x="1" y="1882"/>
                  </a:cubicBezTo>
                  <a:lnTo>
                    <a:pt x="1" y="8669"/>
                  </a:lnTo>
                  <a:cubicBezTo>
                    <a:pt x="1" y="8764"/>
                    <a:pt x="72" y="8859"/>
                    <a:pt x="168" y="8859"/>
                  </a:cubicBezTo>
                  <a:lnTo>
                    <a:pt x="4740" y="9812"/>
                  </a:lnTo>
                  <a:cubicBezTo>
                    <a:pt x="4800" y="9824"/>
                    <a:pt x="4865" y="9830"/>
                    <a:pt x="4931" y="9830"/>
                  </a:cubicBezTo>
                  <a:cubicBezTo>
                    <a:pt x="4996" y="9830"/>
                    <a:pt x="5062" y="9824"/>
                    <a:pt x="5121" y="9812"/>
                  </a:cubicBezTo>
                  <a:lnTo>
                    <a:pt x="7383" y="9336"/>
                  </a:lnTo>
                  <a:cubicBezTo>
                    <a:pt x="7559" y="9314"/>
                    <a:pt x="7512" y="9068"/>
                    <a:pt x="7372" y="9068"/>
                  </a:cubicBezTo>
                  <a:cubicBezTo>
                    <a:pt x="7361" y="9068"/>
                    <a:pt x="7349" y="9070"/>
                    <a:pt x="7336" y="9074"/>
                  </a:cubicBezTo>
                  <a:lnTo>
                    <a:pt x="5050" y="9526"/>
                  </a:lnTo>
                  <a:cubicBezTo>
                    <a:pt x="5014" y="9538"/>
                    <a:pt x="4972" y="9544"/>
                    <a:pt x="4931" y="9544"/>
                  </a:cubicBezTo>
                  <a:cubicBezTo>
                    <a:pt x="4889" y="9544"/>
                    <a:pt x="4847" y="9538"/>
                    <a:pt x="4811" y="9526"/>
                  </a:cubicBezTo>
                  <a:lnTo>
                    <a:pt x="311" y="8621"/>
                  </a:lnTo>
                  <a:lnTo>
                    <a:pt x="311" y="2001"/>
                  </a:lnTo>
                  <a:lnTo>
                    <a:pt x="620" y="2048"/>
                  </a:lnTo>
                  <a:lnTo>
                    <a:pt x="620" y="8026"/>
                  </a:lnTo>
                  <a:cubicBezTo>
                    <a:pt x="596" y="8145"/>
                    <a:pt x="668" y="8216"/>
                    <a:pt x="787" y="8240"/>
                  </a:cubicBezTo>
                  <a:lnTo>
                    <a:pt x="4931" y="9217"/>
                  </a:lnTo>
                  <a:lnTo>
                    <a:pt x="4978" y="9217"/>
                  </a:lnTo>
                  <a:lnTo>
                    <a:pt x="9122" y="8240"/>
                  </a:lnTo>
                  <a:cubicBezTo>
                    <a:pt x="9217" y="8216"/>
                    <a:pt x="9289" y="8145"/>
                    <a:pt x="9289" y="8026"/>
                  </a:cubicBezTo>
                  <a:lnTo>
                    <a:pt x="9289" y="2048"/>
                  </a:lnTo>
                  <a:lnTo>
                    <a:pt x="9598" y="2001"/>
                  </a:lnTo>
                  <a:lnTo>
                    <a:pt x="9598" y="8621"/>
                  </a:lnTo>
                  <a:lnTo>
                    <a:pt x="8026" y="8931"/>
                  </a:lnTo>
                  <a:cubicBezTo>
                    <a:pt x="7955" y="8955"/>
                    <a:pt x="7907" y="9026"/>
                    <a:pt x="7907" y="9097"/>
                  </a:cubicBezTo>
                  <a:cubicBezTo>
                    <a:pt x="7927" y="9176"/>
                    <a:pt x="7979" y="9223"/>
                    <a:pt x="8051" y="9223"/>
                  </a:cubicBezTo>
                  <a:cubicBezTo>
                    <a:pt x="8066" y="9223"/>
                    <a:pt x="8082" y="9221"/>
                    <a:pt x="8098" y="9217"/>
                  </a:cubicBezTo>
                  <a:lnTo>
                    <a:pt x="9717" y="8883"/>
                  </a:lnTo>
                  <a:cubicBezTo>
                    <a:pt x="9813" y="8859"/>
                    <a:pt x="9884" y="8764"/>
                    <a:pt x="9884" y="8693"/>
                  </a:cubicBezTo>
                  <a:lnTo>
                    <a:pt x="9884" y="1906"/>
                  </a:lnTo>
                  <a:cubicBezTo>
                    <a:pt x="9860" y="1858"/>
                    <a:pt x="9836" y="1810"/>
                    <a:pt x="9813" y="1763"/>
                  </a:cubicBezTo>
                  <a:cubicBezTo>
                    <a:pt x="9774" y="1724"/>
                    <a:pt x="9719" y="1685"/>
                    <a:pt x="9648" y="1685"/>
                  </a:cubicBezTo>
                  <a:cubicBezTo>
                    <a:pt x="9632" y="1685"/>
                    <a:pt x="9616" y="1687"/>
                    <a:pt x="9598" y="1691"/>
                  </a:cubicBezTo>
                  <a:lnTo>
                    <a:pt x="9265" y="1763"/>
                  </a:lnTo>
                  <a:lnTo>
                    <a:pt x="9265" y="1429"/>
                  </a:lnTo>
                  <a:cubicBezTo>
                    <a:pt x="9265" y="1358"/>
                    <a:pt x="9241" y="1286"/>
                    <a:pt x="9193" y="1263"/>
                  </a:cubicBezTo>
                  <a:cubicBezTo>
                    <a:pt x="9158" y="1209"/>
                    <a:pt x="9108" y="1182"/>
                    <a:pt x="9056" y="1182"/>
                  </a:cubicBezTo>
                  <a:cubicBezTo>
                    <a:pt x="9039" y="1182"/>
                    <a:pt x="9021" y="1185"/>
                    <a:pt x="9003" y="1191"/>
                  </a:cubicBezTo>
                  <a:lnTo>
                    <a:pt x="8503" y="1310"/>
                  </a:lnTo>
                  <a:lnTo>
                    <a:pt x="8503" y="858"/>
                  </a:lnTo>
                  <a:cubicBezTo>
                    <a:pt x="8503" y="834"/>
                    <a:pt x="8503" y="810"/>
                    <a:pt x="8503" y="786"/>
                  </a:cubicBezTo>
                  <a:cubicBezTo>
                    <a:pt x="8466" y="712"/>
                    <a:pt x="8370" y="652"/>
                    <a:pt x="8274" y="652"/>
                  </a:cubicBezTo>
                  <a:cubicBezTo>
                    <a:pt x="8246" y="652"/>
                    <a:pt x="8219" y="657"/>
                    <a:pt x="8193" y="667"/>
                  </a:cubicBezTo>
                  <a:lnTo>
                    <a:pt x="7264" y="1096"/>
                  </a:lnTo>
                  <a:lnTo>
                    <a:pt x="7264" y="429"/>
                  </a:lnTo>
                  <a:cubicBezTo>
                    <a:pt x="7264" y="191"/>
                    <a:pt x="7074" y="0"/>
                    <a:pt x="6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2309975" y="3676400"/>
              <a:ext cx="72650" cy="7775"/>
            </a:xfrm>
            <a:custGeom>
              <a:avLst/>
              <a:gdLst/>
              <a:ahLst/>
              <a:cxnLst/>
              <a:rect l="l" t="t" r="r" b="b"/>
              <a:pathLst>
                <a:path w="2906" h="311" extrusionOk="0">
                  <a:moveTo>
                    <a:pt x="215" y="1"/>
                  </a:moveTo>
                  <a:cubicBezTo>
                    <a:pt x="0" y="1"/>
                    <a:pt x="0" y="310"/>
                    <a:pt x="215" y="310"/>
                  </a:cubicBezTo>
                  <a:lnTo>
                    <a:pt x="2691" y="310"/>
                  </a:lnTo>
                  <a:cubicBezTo>
                    <a:pt x="2906" y="310"/>
                    <a:pt x="2906" y="1"/>
                    <a:pt x="2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2309975" y="3690700"/>
              <a:ext cx="47050" cy="7150"/>
            </a:xfrm>
            <a:custGeom>
              <a:avLst/>
              <a:gdLst/>
              <a:ahLst/>
              <a:cxnLst/>
              <a:rect l="l" t="t" r="r" b="b"/>
              <a:pathLst>
                <a:path w="1882" h="286" extrusionOk="0">
                  <a:moveTo>
                    <a:pt x="215" y="0"/>
                  </a:moveTo>
                  <a:cubicBezTo>
                    <a:pt x="0" y="0"/>
                    <a:pt x="0" y="286"/>
                    <a:pt x="215" y="286"/>
                  </a:cubicBezTo>
                  <a:lnTo>
                    <a:pt x="1691" y="286"/>
                  </a:lnTo>
                  <a:cubicBezTo>
                    <a:pt x="1882" y="286"/>
                    <a:pt x="1882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23589">
            <a:off x="6637310" y="4047225"/>
            <a:ext cx="2593063" cy="219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/>
          <p:nvPr/>
        </p:nvSpPr>
        <p:spPr>
          <a:xfrm rot="1409" flipH="1">
            <a:off x="1345597" y="1536578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1;p40"/>
          <p:cNvGrpSpPr/>
          <p:nvPr/>
        </p:nvGrpSpPr>
        <p:grpSpPr>
          <a:xfrm>
            <a:off x="1540814" y="1723281"/>
            <a:ext cx="362730" cy="266892"/>
            <a:chOff x="3383400" y="3686725"/>
            <a:chExt cx="256800" cy="188950"/>
          </a:xfrm>
        </p:grpSpPr>
        <p:sp>
          <p:nvSpPr>
            <p:cNvPr id="322" name="Google Shape;322;p40"/>
            <p:cNvSpPr/>
            <p:nvPr/>
          </p:nvSpPr>
          <p:spPr>
            <a:xfrm>
              <a:off x="3383400" y="3686725"/>
              <a:ext cx="256800" cy="188950"/>
            </a:xfrm>
            <a:custGeom>
              <a:avLst/>
              <a:gdLst/>
              <a:ahLst/>
              <a:cxnLst/>
              <a:rect l="l" t="t" r="r" b="b"/>
              <a:pathLst>
                <a:path w="10272" h="7558" extrusionOk="0">
                  <a:moveTo>
                    <a:pt x="8800" y="290"/>
                  </a:moveTo>
                  <a:cubicBezTo>
                    <a:pt x="8836" y="290"/>
                    <a:pt x="8872" y="302"/>
                    <a:pt x="8908" y="326"/>
                  </a:cubicBezTo>
                  <a:lnTo>
                    <a:pt x="9193" y="635"/>
                  </a:lnTo>
                  <a:cubicBezTo>
                    <a:pt x="9431" y="850"/>
                    <a:pt x="9551" y="1159"/>
                    <a:pt x="9551" y="1493"/>
                  </a:cubicBezTo>
                  <a:lnTo>
                    <a:pt x="9551" y="4303"/>
                  </a:lnTo>
                  <a:cubicBezTo>
                    <a:pt x="9479" y="4184"/>
                    <a:pt x="9384" y="4041"/>
                    <a:pt x="9265" y="3922"/>
                  </a:cubicBezTo>
                  <a:lnTo>
                    <a:pt x="9265" y="1493"/>
                  </a:lnTo>
                  <a:cubicBezTo>
                    <a:pt x="9265" y="1231"/>
                    <a:pt x="9170" y="993"/>
                    <a:pt x="9003" y="826"/>
                  </a:cubicBezTo>
                  <a:lnTo>
                    <a:pt x="8693" y="516"/>
                  </a:lnTo>
                  <a:cubicBezTo>
                    <a:pt x="8646" y="469"/>
                    <a:pt x="8646" y="374"/>
                    <a:pt x="8693" y="326"/>
                  </a:cubicBezTo>
                  <a:cubicBezTo>
                    <a:pt x="8729" y="302"/>
                    <a:pt x="8765" y="290"/>
                    <a:pt x="8800" y="290"/>
                  </a:cubicBezTo>
                  <a:close/>
                  <a:moveTo>
                    <a:pt x="4073" y="6446"/>
                  </a:moveTo>
                  <a:cubicBezTo>
                    <a:pt x="4097" y="6541"/>
                    <a:pt x="4097" y="6613"/>
                    <a:pt x="4073" y="6708"/>
                  </a:cubicBezTo>
                  <a:cubicBezTo>
                    <a:pt x="4049" y="6899"/>
                    <a:pt x="3907" y="6994"/>
                    <a:pt x="3835" y="6994"/>
                  </a:cubicBezTo>
                  <a:cubicBezTo>
                    <a:pt x="3787" y="6994"/>
                    <a:pt x="3740" y="6946"/>
                    <a:pt x="3740" y="6899"/>
                  </a:cubicBezTo>
                  <a:cubicBezTo>
                    <a:pt x="3859" y="6756"/>
                    <a:pt x="3978" y="6613"/>
                    <a:pt x="4073" y="6446"/>
                  </a:cubicBezTo>
                  <a:close/>
                  <a:moveTo>
                    <a:pt x="5788" y="6446"/>
                  </a:moveTo>
                  <a:cubicBezTo>
                    <a:pt x="5859" y="6613"/>
                    <a:pt x="5978" y="6756"/>
                    <a:pt x="6097" y="6899"/>
                  </a:cubicBezTo>
                  <a:cubicBezTo>
                    <a:pt x="6097" y="6922"/>
                    <a:pt x="6074" y="6970"/>
                    <a:pt x="6026" y="6994"/>
                  </a:cubicBezTo>
                  <a:cubicBezTo>
                    <a:pt x="6018" y="6996"/>
                    <a:pt x="6010" y="6997"/>
                    <a:pt x="6001" y="6997"/>
                  </a:cubicBezTo>
                  <a:cubicBezTo>
                    <a:pt x="5911" y="6997"/>
                    <a:pt x="5810" y="6882"/>
                    <a:pt x="5788" y="6708"/>
                  </a:cubicBezTo>
                  <a:cubicBezTo>
                    <a:pt x="5740" y="6613"/>
                    <a:pt x="5740" y="6518"/>
                    <a:pt x="5788" y="6446"/>
                  </a:cubicBezTo>
                  <a:close/>
                  <a:moveTo>
                    <a:pt x="2168" y="3517"/>
                  </a:moveTo>
                  <a:cubicBezTo>
                    <a:pt x="4645" y="3612"/>
                    <a:pt x="4645" y="7184"/>
                    <a:pt x="2168" y="7280"/>
                  </a:cubicBezTo>
                  <a:cubicBezTo>
                    <a:pt x="1144" y="7280"/>
                    <a:pt x="287" y="6446"/>
                    <a:pt x="287" y="5398"/>
                  </a:cubicBezTo>
                  <a:cubicBezTo>
                    <a:pt x="287" y="4374"/>
                    <a:pt x="1144" y="3517"/>
                    <a:pt x="2168" y="3517"/>
                  </a:cubicBezTo>
                  <a:close/>
                  <a:moveTo>
                    <a:pt x="8848" y="1"/>
                  </a:moveTo>
                  <a:cubicBezTo>
                    <a:pt x="8540" y="1"/>
                    <a:pt x="8278" y="364"/>
                    <a:pt x="8503" y="683"/>
                  </a:cubicBezTo>
                  <a:lnTo>
                    <a:pt x="8788" y="993"/>
                  </a:lnTo>
                  <a:cubicBezTo>
                    <a:pt x="8908" y="1112"/>
                    <a:pt x="8979" y="1278"/>
                    <a:pt x="8979" y="1445"/>
                  </a:cubicBezTo>
                  <a:lnTo>
                    <a:pt x="8979" y="3684"/>
                  </a:lnTo>
                  <a:cubicBezTo>
                    <a:pt x="8576" y="3384"/>
                    <a:pt x="8132" y="3251"/>
                    <a:pt x="7700" y="3251"/>
                  </a:cubicBezTo>
                  <a:cubicBezTo>
                    <a:pt x="6449" y="3251"/>
                    <a:pt x="5302" y="4369"/>
                    <a:pt x="5550" y="5803"/>
                  </a:cubicBezTo>
                  <a:cubicBezTo>
                    <a:pt x="5359" y="5922"/>
                    <a:pt x="5139" y="5982"/>
                    <a:pt x="4919" y="5982"/>
                  </a:cubicBezTo>
                  <a:cubicBezTo>
                    <a:pt x="4698" y="5982"/>
                    <a:pt x="4478" y="5922"/>
                    <a:pt x="4288" y="5803"/>
                  </a:cubicBezTo>
                  <a:cubicBezTo>
                    <a:pt x="4553" y="4369"/>
                    <a:pt x="3410" y="3251"/>
                    <a:pt x="2161" y="3251"/>
                  </a:cubicBezTo>
                  <a:cubicBezTo>
                    <a:pt x="1729" y="3251"/>
                    <a:pt x="1285" y="3384"/>
                    <a:pt x="882" y="3684"/>
                  </a:cubicBezTo>
                  <a:lnTo>
                    <a:pt x="882" y="1469"/>
                  </a:lnTo>
                  <a:cubicBezTo>
                    <a:pt x="882" y="1302"/>
                    <a:pt x="930" y="1136"/>
                    <a:pt x="1073" y="1017"/>
                  </a:cubicBezTo>
                  <a:lnTo>
                    <a:pt x="1358" y="707"/>
                  </a:lnTo>
                  <a:cubicBezTo>
                    <a:pt x="1585" y="405"/>
                    <a:pt x="1317" y="27"/>
                    <a:pt x="1006" y="27"/>
                  </a:cubicBezTo>
                  <a:cubicBezTo>
                    <a:pt x="925" y="27"/>
                    <a:pt x="842" y="53"/>
                    <a:pt x="763" y="112"/>
                  </a:cubicBezTo>
                  <a:lnTo>
                    <a:pt x="453" y="421"/>
                  </a:lnTo>
                  <a:cubicBezTo>
                    <a:pt x="168" y="707"/>
                    <a:pt x="1" y="1088"/>
                    <a:pt x="1" y="1493"/>
                  </a:cubicBezTo>
                  <a:lnTo>
                    <a:pt x="1" y="1564"/>
                  </a:lnTo>
                  <a:cubicBezTo>
                    <a:pt x="1" y="1671"/>
                    <a:pt x="78" y="1725"/>
                    <a:pt x="156" y="1725"/>
                  </a:cubicBezTo>
                  <a:cubicBezTo>
                    <a:pt x="233" y="1725"/>
                    <a:pt x="311" y="1671"/>
                    <a:pt x="311" y="1564"/>
                  </a:cubicBezTo>
                  <a:lnTo>
                    <a:pt x="311" y="1493"/>
                  </a:lnTo>
                  <a:cubicBezTo>
                    <a:pt x="311" y="1183"/>
                    <a:pt x="430" y="874"/>
                    <a:pt x="668" y="635"/>
                  </a:cubicBezTo>
                  <a:lnTo>
                    <a:pt x="954" y="350"/>
                  </a:lnTo>
                  <a:cubicBezTo>
                    <a:pt x="989" y="314"/>
                    <a:pt x="1031" y="296"/>
                    <a:pt x="1070" y="296"/>
                  </a:cubicBezTo>
                  <a:cubicBezTo>
                    <a:pt x="1108" y="296"/>
                    <a:pt x="1144" y="314"/>
                    <a:pt x="1168" y="350"/>
                  </a:cubicBezTo>
                  <a:cubicBezTo>
                    <a:pt x="1215" y="397"/>
                    <a:pt x="1215" y="493"/>
                    <a:pt x="1168" y="540"/>
                  </a:cubicBezTo>
                  <a:lnTo>
                    <a:pt x="858" y="850"/>
                  </a:lnTo>
                  <a:cubicBezTo>
                    <a:pt x="692" y="1017"/>
                    <a:pt x="596" y="1255"/>
                    <a:pt x="596" y="1493"/>
                  </a:cubicBezTo>
                  <a:lnTo>
                    <a:pt x="596" y="3946"/>
                  </a:lnTo>
                  <a:cubicBezTo>
                    <a:pt x="477" y="4065"/>
                    <a:pt x="382" y="4184"/>
                    <a:pt x="287" y="4327"/>
                  </a:cubicBezTo>
                  <a:lnTo>
                    <a:pt x="287" y="2207"/>
                  </a:lnTo>
                  <a:cubicBezTo>
                    <a:pt x="287" y="2100"/>
                    <a:pt x="215" y="2046"/>
                    <a:pt x="144" y="2046"/>
                  </a:cubicBezTo>
                  <a:cubicBezTo>
                    <a:pt x="72" y="2046"/>
                    <a:pt x="1" y="2100"/>
                    <a:pt x="1" y="2207"/>
                  </a:cubicBezTo>
                  <a:lnTo>
                    <a:pt x="1" y="5398"/>
                  </a:lnTo>
                  <a:cubicBezTo>
                    <a:pt x="18" y="6672"/>
                    <a:pt x="1076" y="7545"/>
                    <a:pt x="2191" y="7545"/>
                  </a:cubicBezTo>
                  <a:cubicBezTo>
                    <a:pt x="2640" y="7545"/>
                    <a:pt x="3098" y="7404"/>
                    <a:pt x="3502" y="7089"/>
                  </a:cubicBezTo>
                  <a:cubicBezTo>
                    <a:pt x="3573" y="7184"/>
                    <a:pt x="3645" y="7232"/>
                    <a:pt x="3764" y="7256"/>
                  </a:cubicBezTo>
                  <a:cubicBezTo>
                    <a:pt x="3795" y="7264"/>
                    <a:pt x="3826" y="7269"/>
                    <a:pt x="3857" y="7269"/>
                  </a:cubicBezTo>
                  <a:cubicBezTo>
                    <a:pt x="4081" y="7269"/>
                    <a:pt x="4275" y="7049"/>
                    <a:pt x="4359" y="6756"/>
                  </a:cubicBezTo>
                  <a:cubicBezTo>
                    <a:pt x="4430" y="6541"/>
                    <a:pt x="4359" y="6303"/>
                    <a:pt x="4192" y="6137"/>
                  </a:cubicBezTo>
                  <a:cubicBezTo>
                    <a:pt x="4192" y="6113"/>
                    <a:pt x="4216" y="6089"/>
                    <a:pt x="4216" y="6065"/>
                  </a:cubicBezTo>
                  <a:cubicBezTo>
                    <a:pt x="4430" y="6196"/>
                    <a:pt x="4675" y="6262"/>
                    <a:pt x="4919" y="6262"/>
                  </a:cubicBezTo>
                  <a:cubicBezTo>
                    <a:pt x="5163" y="6262"/>
                    <a:pt x="5407" y="6196"/>
                    <a:pt x="5621" y="6065"/>
                  </a:cubicBezTo>
                  <a:lnTo>
                    <a:pt x="5645" y="6137"/>
                  </a:lnTo>
                  <a:cubicBezTo>
                    <a:pt x="5478" y="6303"/>
                    <a:pt x="5431" y="6541"/>
                    <a:pt x="5478" y="6756"/>
                  </a:cubicBezTo>
                  <a:cubicBezTo>
                    <a:pt x="5526" y="7018"/>
                    <a:pt x="5740" y="7232"/>
                    <a:pt x="6002" y="7280"/>
                  </a:cubicBezTo>
                  <a:lnTo>
                    <a:pt x="6074" y="7280"/>
                  </a:lnTo>
                  <a:cubicBezTo>
                    <a:pt x="6193" y="7256"/>
                    <a:pt x="6288" y="7184"/>
                    <a:pt x="6336" y="7089"/>
                  </a:cubicBezTo>
                  <a:cubicBezTo>
                    <a:pt x="6727" y="7400"/>
                    <a:pt x="7211" y="7557"/>
                    <a:pt x="7695" y="7557"/>
                  </a:cubicBezTo>
                  <a:cubicBezTo>
                    <a:pt x="8064" y="7557"/>
                    <a:pt x="8435" y="7465"/>
                    <a:pt x="8765" y="7280"/>
                  </a:cubicBezTo>
                  <a:cubicBezTo>
                    <a:pt x="8887" y="7218"/>
                    <a:pt x="8799" y="6999"/>
                    <a:pt x="8681" y="6999"/>
                  </a:cubicBezTo>
                  <a:cubicBezTo>
                    <a:pt x="8662" y="6999"/>
                    <a:pt x="8642" y="7004"/>
                    <a:pt x="8622" y="7018"/>
                  </a:cubicBezTo>
                  <a:cubicBezTo>
                    <a:pt x="8288" y="7213"/>
                    <a:pt x="7956" y="7298"/>
                    <a:pt x="7644" y="7298"/>
                  </a:cubicBezTo>
                  <a:cubicBezTo>
                    <a:pt x="6088" y="7298"/>
                    <a:pt x="5015" y="5179"/>
                    <a:pt x="6502" y="3970"/>
                  </a:cubicBezTo>
                  <a:cubicBezTo>
                    <a:pt x="6887" y="3648"/>
                    <a:pt x="7298" y="3510"/>
                    <a:pt x="7691" y="3510"/>
                  </a:cubicBezTo>
                  <a:cubicBezTo>
                    <a:pt x="9100" y="3510"/>
                    <a:pt x="10271" y="5277"/>
                    <a:pt x="9098" y="6637"/>
                  </a:cubicBezTo>
                  <a:cubicBezTo>
                    <a:pt x="9009" y="6744"/>
                    <a:pt x="9107" y="6878"/>
                    <a:pt x="9212" y="6878"/>
                  </a:cubicBezTo>
                  <a:cubicBezTo>
                    <a:pt x="9247" y="6878"/>
                    <a:pt x="9283" y="6863"/>
                    <a:pt x="9312" y="6827"/>
                  </a:cubicBezTo>
                  <a:cubicBezTo>
                    <a:pt x="9646" y="6422"/>
                    <a:pt x="9836" y="5922"/>
                    <a:pt x="9836" y="5398"/>
                  </a:cubicBezTo>
                  <a:lnTo>
                    <a:pt x="9836" y="1469"/>
                  </a:lnTo>
                  <a:cubicBezTo>
                    <a:pt x="9836" y="1064"/>
                    <a:pt x="9693" y="659"/>
                    <a:pt x="9408" y="397"/>
                  </a:cubicBezTo>
                  <a:lnTo>
                    <a:pt x="9098" y="88"/>
                  </a:lnTo>
                  <a:cubicBezTo>
                    <a:pt x="9017" y="27"/>
                    <a:pt x="8931" y="1"/>
                    <a:pt x="8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3384600" y="3782375"/>
              <a:ext cx="92900" cy="78975"/>
            </a:xfrm>
            <a:custGeom>
              <a:avLst/>
              <a:gdLst/>
              <a:ahLst/>
              <a:cxnLst/>
              <a:rect l="l" t="t" r="r" b="b"/>
              <a:pathLst>
                <a:path w="3716" h="3159" extrusionOk="0">
                  <a:moveTo>
                    <a:pt x="2114" y="277"/>
                  </a:moveTo>
                  <a:cubicBezTo>
                    <a:pt x="2788" y="277"/>
                    <a:pt x="3430" y="800"/>
                    <a:pt x="3430" y="1572"/>
                  </a:cubicBezTo>
                  <a:cubicBezTo>
                    <a:pt x="3430" y="2287"/>
                    <a:pt x="2834" y="2882"/>
                    <a:pt x="2120" y="2882"/>
                  </a:cubicBezTo>
                  <a:cubicBezTo>
                    <a:pt x="953" y="2882"/>
                    <a:pt x="382" y="1477"/>
                    <a:pt x="1191" y="667"/>
                  </a:cubicBezTo>
                  <a:cubicBezTo>
                    <a:pt x="1461" y="397"/>
                    <a:pt x="1791" y="277"/>
                    <a:pt x="2114" y="277"/>
                  </a:cubicBezTo>
                  <a:close/>
                  <a:moveTo>
                    <a:pt x="2120" y="1"/>
                  </a:moveTo>
                  <a:cubicBezTo>
                    <a:pt x="715" y="1"/>
                    <a:pt x="1" y="1691"/>
                    <a:pt x="1001" y="2692"/>
                  </a:cubicBezTo>
                  <a:cubicBezTo>
                    <a:pt x="1324" y="3014"/>
                    <a:pt x="1721" y="3159"/>
                    <a:pt x="2111" y="3159"/>
                  </a:cubicBezTo>
                  <a:cubicBezTo>
                    <a:pt x="2929" y="3159"/>
                    <a:pt x="3716" y="2524"/>
                    <a:pt x="3716" y="1572"/>
                  </a:cubicBezTo>
                  <a:cubicBezTo>
                    <a:pt x="3716" y="691"/>
                    <a:pt x="3001" y="1"/>
                    <a:pt x="2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3522300" y="3782375"/>
              <a:ext cx="92725" cy="79100"/>
            </a:xfrm>
            <a:custGeom>
              <a:avLst/>
              <a:gdLst/>
              <a:ahLst/>
              <a:cxnLst/>
              <a:rect l="l" t="t" r="r" b="b"/>
              <a:pathLst>
                <a:path w="3709" h="3164" extrusionOk="0">
                  <a:moveTo>
                    <a:pt x="2115" y="277"/>
                  </a:moveTo>
                  <a:cubicBezTo>
                    <a:pt x="2781" y="277"/>
                    <a:pt x="3423" y="800"/>
                    <a:pt x="3423" y="1572"/>
                  </a:cubicBezTo>
                  <a:cubicBezTo>
                    <a:pt x="3423" y="2287"/>
                    <a:pt x="2851" y="2882"/>
                    <a:pt x="2137" y="2882"/>
                  </a:cubicBezTo>
                  <a:cubicBezTo>
                    <a:pt x="970" y="2882"/>
                    <a:pt x="399" y="1477"/>
                    <a:pt x="1208" y="667"/>
                  </a:cubicBezTo>
                  <a:cubicBezTo>
                    <a:pt x="1471" y="397"/>
                    <a:pt x="1796" y="277"/>
                    <a:pt x="2115" y="277"/>
                  </a:cubicBezTo>
                  <a:close/>
                  <a:moveTo>
                    <a:pt x="2108" y="0"/>
                  </a:moveTo>
                  <a:cubicBezTo>
                    <a:pt x="698" y="0"/>
                    <a:pt x="1" y="1698"/>
                    <a:pt x="994" y="2692"/>
                  </a:cubicBezTo>
                  <a:cubicBezTo>
                    <a:pt x="1320" y="3017"/>
                    <a:pt x="1721" y="3164"/>
                    <a:pt x="2114" y="3164"/>
                  </a:cubicBezTo>
                  <a:cubicBezTo>
                    <a:pt x="2929" y="3164"/>
                    <a:pt x="3709" y="2536"/>
                    <a:pt x="3709" y="1572"/>
                  </a:cubicBezTo>
                  <a:cubicBezTo>
                    <a:pt x="3709" y="691"/>
                    <a:pt x="2994" y="1"/>
                    <a:pt x="2137" y="1"/>
                  </a:cubicBezTo>
                  <a:cubicBezTo>
                    <a:pt x="2127" y="0"/>
                    <a:pt x="2117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23589">
            <a:off x="6637310" y="4047225"/>
            <a:ext cx="2593063" cy="219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13;p40"/>
          <p:cNvSpPr txBox="1">
            <a:spLocks noGrp="1"/>
          </p:cNvSpPr>
          <p:nvPr>
            <p:ph type="title"/>
          </p:nvPr>
        </p:nvSpPr>
        <p:spPr>
          <a:xfrm>
            <a:off x="946224" y="1768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Извличане на</a:t>
            </a:r>
            <a:b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изданията</a:t>
            </a: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4"/>
          <a:srcRect l="13500" t="38602" r="64050" b="48256"/>
          <a:stretch>
            <a:fillRect/>
          </a:stretch>
        </p:blipFill>
        <p:spPr bwMode="auto">
          <a:xfrm>
            <a:off x="1316736" y="2520756"/>
            <a:ext cx="4687824" cy="1472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Картина 10" descr="pngwing.com (10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296" y="1566672"/>
            <a:ext cx="2316480" cy="3706368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1123008" y="225569"/>
            <a:ext cx="7472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Извличане на всички</a:t>
            </a:r>
            <a:b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електронни книги</a:t>
            </a: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4" name="Google Shape;314;p40"/>
          <p:cNvSpPr txBox="1">
            <a:spLocks noGrp="1"/>
          </p:cNvSpPr>
          <p:nvPr>
            <p:ph type="subTitle" idx="1"/>
          </p:nvPr>
        </p:nvSpPr>
        <p:spPr>
          <a:xfrm>
            <a:off x="1044914" y="2265102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Условие: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2"/>
          </p:nvPr>
        </p:nvSpPr>
        <p:spPr>
          <a:xfrm>
            <a:off x="2986763" y="1740846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Решение: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6" name="Google Shape;316;p40"/>
          <p:cNvSpPr txBox="1">
            <a:spLocks noGrp="1"/>
          </p:cNvSpPr>
          <p:nvPr>
            <p:ph type="subTitle" idx="3"/>
          </p:nvPr>
        </p:nvSpPr>
        <p:spPr>
          <a:xfrm>
            <a:off x="557234" y="2707947"/>
            <a:ext cx="3167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200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        Извлечете от базата данни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 id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-то на електронната книга, кода на електронната книга, името на електронната книга, автора на електронната книга,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 id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-то на физическата книга, цената на електронната книга и жанра на електронната книга за всички ел. книги, които нямат физически вариант. Сортирайте резултата по </a:t>
            </a:r>
            <a:r>
              <a:rPr lang="en-US" sz="1200" dirty="0" err="1" smtClean="0">
                <a:latin typeface="Cambria" pitchFamily="18" charset="0"/>
                <a:ea typeface="Cambria" pitchFamily="18" charset="0"/>
              </a:rPr>
              <a:t>e_price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в низходящ ред.</a:t>
            </a: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4"/>
          </p:nvPr>
        </p:nvSpPr>
        <p:spPr>
          <a:xfrm>
            <a:off x="3889249" y="2317802"/>
            <a:ext cx="3621023" cy="230296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CREATE VIEW `query4`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AS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SELECT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el.`id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as '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ebook_id',el.`e_code`,el.`name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as 'e-book',el.`author_id`,el.`book_id`,el.`e_price`,el.`genre_ebook_id`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FROM `e-books` el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LEFT OUTER JOIN `books` b ON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`=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el.`book_id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LEFT OUTER JOIN `authors` a ON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a.`id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`=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el.`author_id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LEFT OUTER JOIN `genres` g ON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g.`id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`=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el.`genre_ebook_id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WHERE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el.`book_id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IS NULL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ORDER BY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el.`e_price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desc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318" name="Google Shape;318;p40"/>
          <p:cNvSpPr/>
          <p:nvPr/>
        </p:nvSpPr>
        <p:spPr>
          <a:xfrm rot="1409" flipH="1">
            <a:off x="1115699" y="2042542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5;p40"/>
          <p:cNvGrpSpPr/>
          <p:nvPr/>
        </p:nvGrpSpPr>
        <p:grpSpPr>
          <a:xfrm>
            <a:off x="1310640" y="2195225"/>
            <a:ext cx="349029" cy="347122"/>
            <a:chOff x="2224825" y="3657950"/>
            <a:chExt cx="247100" cy="245750"/>
          </a:xfrm>
        </p:grpSpPr>
        <p:sp>
          <p:nvSpPr>
            <p:cNvPr id="326" name="Google Shape;326;p40"/>
            <p:cNvSpPr/>
            <p:nvPr/>
          </p:nvSpPr>
          <p:spPr>
            <a:xfrm>
              <a:off x="2224825" y="3657950"/>
              <a:ext cx="247100" cy="245750"/>
            </a:xfrm>
            <a:custGeom>
              <a:avLst/>
              <a:gdLst/>
              <a:ahLst/>
              <a:cxnLst/>
              <a:rect l="l" t="t" r="r" b="b"/>
              <a:pathLst>
                <a:path w="9884" h="9830" extrusionOk="0">
                  <a:moveTo>
                    <a:pt x="6502" y="286"/>
                  </a:moveTo>
                  <a:cubicBezTo>
                    <a:pt x="6764" y="286"/>
                    <a:pt x="6955" y="501"/>
                    <a:pt x="6955" y="762"/>
                  </a:cubicBezTo>
                  <a:lnTo>
                    <a:pt x="6955" y="2215"/>
                  </a:lnTo>
                  <a:cubicBezTo>
                    <a:pt x="6955" y="2453"/>
                    <a:pt x="6764" y="2668"/>
                    <a:pt x="6502" y="2668"/>
                  </a:cubicBezTo>
                  <a:lnTo>
                    <a:pt x="5431" y="2668"/>
                  </a:lnTo>
                  <a:cubicBezTo>
                    <a:pt x="5359" y="2668"/>
                    <a:pt x="5288" y="2715"/>
                    <a:pt x="5240" y="2787"/>
                  </a:cubicBezTo>
                  <a:lnTo>
                    <a:pt x="4931" y="3215"/>
                  </a:lnTo>
                  <a:lnTo>
                    <a:pt x="4621" y="2787"/>
                  </a:lnTo>
                  <a:cubicBezTo>
                    <a:pt x="4573" y="2715"/>
                    <a:pt x="4502" y="2668"/>
                    <a:pt x="4407" y="2668"/>
                  </a:cubicBezTo>
                  <a:lnTo>
                    <a:pt x="3359" y="2668"/>
                  </a:lnTo>
                  <a:cubicBezTo>
                    <a:pt x="3097" y="2668"/>
                    <a:pt x="2882" y="2453"/>
                    <a:pt x="2882" y="2215"/>
                  </a:cubicBezTo>
                  <a:lnTo>
                    <a:pt x="2882" y="762"/>
                  </a:lnTo>
                  <a:cubicBezTo>
                    <a:pt x="2882" y="501"/>
                    <a:pt x="3097" y="286"/>
                    <a:pt x="3359" y="286"/>
                  </a:cubicBezTo>
                  <a:close/>
                  <a:moveTo>
                    <a:pt x="8979" y="1501"/>
                  </a:moveTo>
                  <a:lnTo>
                    <a:pt x="8979" y="7407"/>
                  </a:lnTo>
                  <a:lnTo>
                    <a:pt x="6383" y="8026"/>
                  </a:lnTo>
                  <a:lnTo>
                    <a:pt x="8384" y="7097"/>
                  </a:lnTo>
                  <a:cubicBezTo>
                    <a:pt x="8455" y="7073"/>
                    <a:pt x="8503" y="6978"/>
                    <a:pt x="8503" y="6907"/>
                  </a:cubicBezTo>
                  <a:lnTo>
                    <a:pt x="8503" y="1620"/>
                  </a:lnTo>
                  <a:lnTo>
                    <a:pt x="8979" y="1501"/>
                  </a:lnTo>
                  <a:close/>
                  <a:moveTo>
                    <a:pt x="1644" y="977"/>
                  </a:moveTo>
                  <a:lnTo>
                    <a:pt x="2621" y="1405"/>
                  </a:lnTo>
                  <a:lnTo>
                    <a:pt x="2621" y="2215"/>
                  </a:lnTo>
                  <a:cubicBezTo>
                    <a:pt x="2621" y="2620"/>
                    <a:pt x="2954" y="2953"/>
                    <a:pt x="3359" y="2953"/>
                  </a:cubicBezTo>
                  <a:lnTo>
                    <a:pt x="4407" y="2953"/>
                  </a:lnTo>
                  <a:lnTo>
                    <a:pt x="4740" y="3453"/>
                  </a:lnTo>
                  <a:cubicBezTo>
                    <a:pt x="4764" y="3477"/>
                    <a:pt x="4788" y="3477"/>
                    <a:pt x="4811" y="3501"/>
                  </a:cubicBezTo>
                  <a:lnTo>
                    <a:pt x="4811" y="8288"/>
                  </a:lnTo>
                  <a:lnTo>
                    <a:pt x="1668" y="6859"/>
                  </a:lnTo>
                  <a:lnTo>
                    <a:pt x="1668" y="3620"/>
                  </a:lnTo>
                  <a:cubicBezTo>
                    <a:pt x="1644" y="3549"/>
                    <a:pt x="1579" y="3513"/>
                    <a:pt x="1516" y="3513"/>
                  </a:cubicBezTo>
                  <a:cubicBezTo>
                    <a:pt x="1454" y="3513"/>
                    <a:pt x="1394" y="3549"/>
                    <a:pt x="1382" y="3620"/>
                  </a:cubicBezTo>
                  <a:lnTo>
                    <a:pt x="1382" y="6907"/>
                  </a:lnTo>
                  <a:cubicBezTo>
                    <a:pt x="1358" y="6978"/>
                    <a:pt x="1430" y="7049"/>
                    <a:pt x="1501" y="7097"/>
                  </a:cubicBezTo>
                  <a:lnTo>
                    <a:pt x="3502" y="8026"/>
                  </a:lnTo>
                  <a:lnTo>
                    <a:pt x="882" y="7407"/>
                  </a:lnTo>
                  <a:lnTo>
                    <a:pt x="882" y="1501"/>
                  </a:lnTo>
                  <a:lnTo>
                    <a:pt x="1358" y="1620"/>
                  </a:lnTo>
                  <a:lnTo>
                    <a:pt x="1358" y="2930"/>
                  </a:lnTo>
                  <a:cubicBezTo>
                    <a:pt x="1358" y="3025"/>
                    <a:pt x="1430" y="3072"/>
                    <a:pt x="1501" y="3072"/>
                  </a:cubicBezTo>
                  <a:cubicBezTo>
                    <a:pt x="1573" y="3072"/>
                    <a:pt x="1644" y="3025"/>
                    <a:pt x="1644" y="2930"/>
                  </a:cubicBezTo>
                  <a:lnTo>
                    <a:pt x="1644" y="977"/>
                  </a:lnTo>
                  <a:close/>
                  <a:moveTo>
                    <a:pt x="8217" y="977"/>
                  </a:moveTo>
                  <a:lnTo>
                    <a:pt x="8217" y="6859"/>
                  </a:lnTo>
                  <a:lnTo>
                    <a:pt x="5073" y="8288"/>
                  </a:lnTo>
                  <a:lnTo>
                    <a:pt x="5073" y="3501"/>
                  </a:lnTo>
                  <a:cubicBezTo>
                    <a:pt x="5097" y="3477"/>
                    <a:pt x="5121" y="3477"/>
                    <a:pt x="5121" y="3453"/>
                  </a:cubicBezTo>
                  <a:lnTo>
                    <a:pt x="5478" y="2953"/>
                  </a:lnTo>
                  <a:lnTo>
                    <a:pt x="6478" y="2953"/>
                  </a:lnTo>
                  <a:cubicBezTo>
                    <a:pt x="6907" y="2953"/>
                    <a:pt x="7241" y="2620"/>
                    <a:pt x="7241" y="2215"/>
                  </a:cubicBezTo>
                  <a:lnTo>
                    <a:pt x="7241" y="1405"/>
                  </a:lnTo>
                  <a:lnTo>
                    <a:pt x="8217" y="977"/>
                  </a:lnTo>
                  <a:close/>
                  <a:moveTo>
                    <a:pt x="882" y="7716"/>
                  </a:moveTo>
                  <a:lnTo>
                    <a:pt x="4764" y="8621"/>
                  </a:lnTo>
                  <a:lnTo>
                    <a:pt x="4764" y="8907"/>
                  </a:lnTo>
                  <a:lnTo>
                    <a:pt x="882" y="7978"/>
                  </a:lnTo>
                  <a:lnTo>
                    <a:pt x="882" y="7716"/>
                  </a:lnTo>
                  <a:close/>
                  <a:moveTo>
                    <a:pt x="8979" y="7692"/>
                  </a:moveTo>
                  <a:lnTo>
                    <a:pt x="8979" y="7978"/>
                  </a:lnTo>
                  <a:lnTo>
                    <a:pt x="5073" y="8907"/>
                  </a:lnTo>
                  <a:lnTo>
                    <a:pt x="5073" y="8621"/>
                  </a:lnTo>
                  <a:lnTo>
                    <a:pt x="8979" y="7692"/>
                  </a:lnTo>
                  <a:close/>
                  <a:moveTo>
                    <a:pt x="3359" y="0"/>
                  </a:moveTo>
                  <a:cubicBezTo>
                    <a:pt x="2930" y="0"/>
                    <a:pt x="2597" y="334"/>
                    <a:pt x="2597" y="762"/>
                  </a:cubicBezTo>
                  <a:lnTo>
                    <a:pt x="2597" y="1096"/>
                  </a:lnTo>
                  <a:lnTo>
                    <a:pt x="1668" y="667"/>
                  </a:lnTo>
                  <a:cubicBezTo>
                    <a:pt x="1639" y="653"/>
                    <a:pt x="1609" y="646"/>
                    <a:pt x="1580" y="646"/>
                  </a:cubicBezTo>
                  <a:cubicBezTo>
                    <a:pt x="1464" y="646"/>
                    <a:pt x="1358" y="749"/>
                    <a:pt x="1358" y="882"/>
                  </a:cubicBezTo>
                  <a:lnTo>
                    <a:pt x="1358" y="1310"/>
                  </a:lnTo>
                  <a:lnTo>
                    <a:pt x="858" y="1191"/>
                  </a:lnTo>
                  <a:cubicBezTo>
                    <a:pt x="839" y="1185"/>
                    <a:pt x="818" y="1182"/>
                    <a:pt x="797" y="1182"/>
                  </a:cubicBezTo>
                  <a:cubicBezTo>
                    <a:pt x="739" y="1182"/>
                    <a:pt x="679" y="1204"/>
                    <a:pt x="644" y="1239"/>
                  </a:cubicBezTo>
                  <a:cubicBezTo>
                    <a:pt x="596" y="1286"/>
                    <a:pt x="572" y="1358"/>
                    <a:pt x="572" y="1405"/>
                  </a:cubicBezTo>
                  <a:lnTo>
                    <a:pt x="572" y="1763"/>
                  </a:lnTo>
                  <a:lnTo>
                    <a:pt x="239" y="1691"/>
                  </a:lnTo>
                  <a:cubicBezTo>
                    <a:pt x="227" y="1689"/>
                    <a:pt x="214" y="1688"/>
                    <a:pt x="202" y="1688"/>
                  </a:cubicBezTo>
                  <a:cubicBezTo>
                    <a:pt x="96" y="1688"/>
                    <a:pt x="1" y="1775"/>
                    <a:pt x="1" y="1882"/>
                  </a:cubicBezTo>
                  <a:lnTo>
                    <a:pt x="1" y="8669"/>
                  </a:lnTo>
                  <a:cubicBezTo>
                    <a:pt x="1" y="8764"/>
                    <a:pt x="72" y="8859"/>
                    <a:pt x="168" y="8859"/>
                  </a:cubicBezTo>
                  <a:lnTo>
                    <a:pt x="4740" y="9812"/>
                  </a:lnTo>
                  <a:cubicBezTo>
                    <a:pt x="4800" y="9824"/>
                    <a:pt x="4865" y="9830"/>
                    <a:pt x="4931" y="9830"/>
                  </a:cubicBezTo>
                  <a:cubicBezTo>
                    <a:pt x="4996" y="9830"/>
                    <a:pt x="5062" y="9824"/>
                    <a:pt x="5121" y="9812"/>
                  </a:cubicBezTo>
                  <a:lnTo>
                    <a:pt x="7383" y="9336"/>
                  </a:lnTo>
                  <a:cubicBezTo>
                    <a:pt x="7559" y="9314"/>
                    <a:pt x="7512" y="9068"/>
                    <a:pt x="7372" y="9068"/>
                  </a:cubicBezTo>
                  <a:cubicBezTo>
                    <a:pt x="7361" y="9068"/>
                    <a:pt x="7349" y="9070"/>
                    <a:pt x="7336" y="9074"/>
                  </a:cubicBezTo>
                  <a:lnTo>
                    <a:pt x="5050" y="9526"/>
                  </a:lnTo>
                  <a:cubicBezTo>
                    <a:pt x="5014" y="9538"/>
                    <a:pt x="4972" y="9544"/>
                    <a:pt x="4931" y="9544"/>
                  </a:cubicBezTo>
                  <a:cubicBezTo>
                    <a:pt x="4889" y="9544"/>
                    <a:pt x="4847" y="9538"/>
                    <a:pt x="4811" y="9526"/>
                  </a:cubicBezTo>
                  <a:lnTo>
                    <a:pt x="311" y="8621"/>
                  </a:lnTo>
                  <a:lnTo>
                    <a:pt x="311" y="2001"/>
                  </a:lnTo>
                  <a:lnTo>
                    <a:pt x="620" y="2048"/>
                  </a:lnTo>
                  <a:lnTo>
                    <a:pt x="620" y="8026"/>
                  </a:lnTo>
                  <a:cubicBezTo>
                    <a:pt x="596" y="8145"/>
                    <a:pt x="668" y="8216"/>
                    <a:pt x="787" y="8240"/>
                  </a:cubicBezTo>
                  <a:lnTo>
                    <a:pt x="4931" y="9217"/>
                  </a:lnTo>
                  <a:lnTo>
                    <a:pt x="4978" y="9217"/>
                  </a:lnTo>
                  <a:lnTo>
                    <a:pt x="9122" y="8240"/>
                  </a:lnTo>
                  <a:cubicBezTo>
                    <a:pt x="9217" y="8216"/>
                    <a:pt x="9289" y="8145"/>
                    <a:pt x="9289" y="8026"/>
                  </a:cubicBezTo>
                  <a:lnTo>
                    <a:pt x="9289" y="2048"/>
                  </a:lnTo>
                  <a:lnTo>
                    <a:pt x="9598" y="2001"/>
                  </a:lnTo>
                  <a:lnTo>
                    <a:pt x="9598" y="8621"/>
                  </a:lnTo>
                  <a:lnTo>
                    <a:pt x="8026" y="8931"/>
                  </a:lnTo>
                  <a:cubicBezTo>
                    <a:pt x="7955" y="8955"/>
                    <a:pt x="7907" y="9026"/>
                    <a:pt x="7907" y="9097"/>
                  </a:cubicBezTo>
                  <a:cubicBezTo>
                    <a:pt x="7927" y="9176"/>
                    <a:pt x="7979" y="9223"/>
                    <a:pt x="8051" y="9223"/>
                  </a:cubicBezTo>
                  <a:cubicBezTo>
                    <a:pt x="8066" y="9223"/>
                    <a:pt x="8082" y="9221"/>
                    <a:pt x="8098" y="9217"/>
                  </a:cubicBezTo>
                  <a:lnTo>
                    <a:pt x="9717" y="8883"/>
                  </a:lnTo>
                  <a:cubicBezTo>
                    <a:pt x="9813" y="8859"/>
                    <a:pt x="9884" y="8764"/>
                    <a:pt x="9884" y="8693"/>
                  </a:cubicBezTo>
                  <a:lnTo>
                    <a:pt x="9884" y="1906"/>
                  </a:lnTo>
                  <a:cubicBezTo>
                    <a:pt x="9860" y="1858"/>
                    <a:pt x="9836" y="1810"/>
                    <a:pt x="9813" y="1763"/>
                  </a:cubicBezTo>
                  <a:cubicBezTo>
                    <a:pt x="9774" y="1724"/>
                    <a:pt x="9719" y="1685"/>
                    <a:pt x="9648" y="1685"/>
                  </a:cubicBezTo>
                  <a:cubicBezTo>
                    <a:pt x="9632" y="1685"/>
                    <a:pt x="9616" y="1687"/>
                    <a:pt x="9598" y="1691"/>
                  </a:cubicBezTo>
                  <a:lnTo>
                    <a:pt x="9265" y="1763"/>
                  </a:lnTo>
                  <a:lnTo>
                    <a:pt x="9265" y="1429"/>
                  </a:lnTo>
                  <a:cubicBezTo>
                    <a:pt x="9265" y="1358"/>
                    <a:pt x="9241" y="1286"/>
                    <a:pt x="9193" y="1263"/>
                  </a:cubicBezTo>
                  <a:cubicBezTo>
                    <a:pt x="9158" y="1209"/>
                    <a:pt x="9108" y="1182"/>
                    <a:pt x="9056" y="1182"/>
                  </a:cubicBezTo>
                  <a:cubicBezTo>
                    <a:pt x="9039" y="1182"/>
                    <a:pt x="9021" y="1185"/>
                    <a:pt x="9003" y="1191"/>
                  </a:cubicBezTo>
                  <a:lnTo>
                    <a:pt x="8503" y="1310"/>
                  </a:lnTo>
                  <a:lnTo>
                    <a:pt x="8503" y="858"/>
                  </a:lnTo>
                  <a:cubicBezTo>
                    <a:pt x="8503" y="834"/>
                    <a:pt x="8503" y="810"/>
                    <a:pt x="8503" y="786"/>
                  </a:cubicBezTo>
                  <a:cubicBezTo>
                    <a:pt x="8466" y="712"/>
                    <a:pt x="8370" y="652"/>
                    <a:pt x="8274" y="652"/>
                  </a:cubicBezTo>
                  <a:cubicBezTo>
                    <a:pt x="8246" y="652"/>
                    <a:pt x="8219" y="657"/>
                    <a:pt x="8193" y="667"/>
                  </a:cubicBezTo>
                  <a:lnTo>
                    <a:pt x="7264" y="1096"/>
                  </a:lnTo>
                  <a:lnTo>
                    <a:pt x="7264" y="429"/>
                  </a:lnTo>
                  <a:cubicBezTo>
                    <a:pt x="7264" y="191"/>
                    <a:pt x="7074" y="0"/>
                    <a:pt x="6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2309975" y="3676400"/>
              <a:ext cx="72650" cy="7775"/>
            </a:xfrm>
            <a:custGeom>
              <a:avLst/>
              <a:gdLst/>
              <a:ahLst/>
              <a:cxnLst/>
              <a:rect l="l" t="t" r="r" b="b"/>
              <a:pathLst>
                <a:path w="2906" h="311" extrusionOk="0">
                  <a:moveTo>
                    <a:pt x="215" y="1"/>
                  </a:moveTo>
                  <a:cubicBezTo>
                    <a:pt x="0" y="1"/>
                    <a:pt x="0" y="310"/>
                    <a:pt x="215" y="310"/>
                  </a:cubicBezTo>
                  <a:lnTo>
                    <a:pt x="2691" y="310"/>
                  </a:lnTo>
                  <a:cubicBezTo>
                    <a:pt x="2906" y="310"/>
                    <a:pt x="2906" y="1"/>
                    <a:pt x="2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2309975" y="3690700"/>
              <a:ext cx="47050" cy="7150"/>
            </a:xfrm>
            <a:custGeom>
              <a:avLst/>
              <a:gdLst/>
              <a:ahLst/>
              <a:cxnLst/>
              <a:rect l="l" t="t" r="r" b="b"/>
              <a:pathLst>
                <a:path w="1882" h="286" extrusionOk="0">
                  <a:moveTo>
                    <a:pt x="215" y="0"/>
                  </a:moveTo>
                  <a:cubicBezTo>
                    <a:pt x="0" y="0"/>
                    <a:pt x="0" y="286"/>
                    <a:pt x="215" y="286"/>
                  </a:cubicBezTo>
                  <a:lnTo>
                    <a:pt x="1691" y="286"/>
                  </a:lnTo>
                  <a:cubicBezTo>
                    <a:pt x="1882" y="286"/>
                    <a:pt x="1882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23589">
            <a:off x="6637310" y="4047225"/>
            <a:ext cx="2593063" cy="219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/>
          <p:nvPr/>
        </p:nvSpPr>
        <p:spPr>
          <a:xfrm rot="1409" flipH="1">
            <a:off x="1126140" y="2268097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1;p40"/>
          <p:cNvGrpSpPr/>
          <p:nvPr/>
        </p:nvGrpSpPr>
        <p:grpSpPr>
          <a:xfrm>
            <a:off x="1333550" y="2479185"/>
            <a:ext cx="362730" cy="266892"/>
            <a:chOff x="3383400" y="3686725"/>
            <a:chExt cx="256800" cy="188950"/>
          </a:xfrm>
        </p:grpSpPr>
        <p:sp>
          <p:nvSpPr>
            <p:cNvPr id="322" name="Google Shape;322;p40"/>
            <p:cNvSpPr/>
            <p:nvPr/>
          </p:nvSpPr>
          <p:spPr>
            <a:xfrm>
              <a:off x="3383400" y="3686725"/>
              <a:ext cx="256800" cy="188950"/>
            </a:xfrm>
            <a:custGeom>
              <a:avLst/>
              <a:gdLst/>
              <a:ahLst/>
              <a:cxnLst/>
              <a:rect l="l" t="t" r="r" b="b"/>
              <a:pathLst>
                <a:path w="10272" h="7558" extrusionOk="0">
                  <a:moveTo>
                    <a:pt x="8800" y="290"/>
                  </a:moveTo>
                  <a:cubicBezTo>
                    <a:pt x="8836" y="290"/>
                    <a:pt x="8872" y="302"/>
                    <a:pt x="8908" y="326"/>
                  </a:cubicBezTo>
                  <a:lnTo>
                    <a:pt x="9193" y="635"/>
                  </a:lnTo>
                  <a:cubicBezTo>
                    <a:pt x="9431" y="850"/>
                    <a:pt x="9551" y="1159"/>
                    <a:pt x="9551" y="1493"/>
                  </a:cubicBezTo>
                  <a:lnTo>
                    <a:pt x="9551" y="4303"/>
                  </a:lnTo>
                  <a:cubicBezTo>
                    <a:pt x="9479" y="4184"/>
                    <a:pt x="9384" y="4041"/>
                    <a:pt x="9265" y="3922"/>
                  </a:cubicBezTo>
                  <a:lnTo>
                    <a:pt x="9265" y="1493"/>
                  </a:lnTo>
                  <a:cubicBezTo>
                    <a:pt x="9265" y="1231"/>
                    <a:pt x="9170" y="993"/>
                    <a:pt x="9003" y="826"/>
                  </a:cubicBezTo>
                  <a:lnTo>
                    <a:pt x="8693" y="516"/>
                  </a:lnTo>
                  <a:cubicBezTo>
                    <a:pt x="8646" y="469"/>
                    <a:pt x="8646" y="374"/>
                    <a:pt x="8693" y="326"/>
                  </a:cubicBezTo>
                  <a:cubicBezTo>
                    <a:pt x="8729" y="302"/>
                    <a:pt x="8765" y="290"/>
                    <a:pt x="8800" y="290"/>
                  </a:cubicBezTo>
                  <a:close/>
                  <a:moveTo>
                    <a:pt x="4073" y="6446"/>
                  </a:moveTo>
                  <a:cubicBezTo>
                    <a:pt x="4097" y="6541"/>
                    <a:pt x="4097" y="6613"/>
                    <a:pt x="4073" y="6708"/>
                  </a:cubicBezTo>
                  <a:cubicBezTo>
                    <a:pt x="4049" y="6899"/>
                    <a:pt x="3907" y="6994"/>
                    <a:pt x="3835" y="6994"/>
                  </a:cubicBezTo>
                  <a:cubicBezTo>
                    <a:pt x="3787" y="6994"/>
                    <a:pt x="3740" y="6946"/>
                    <a:pt x="3740" y="6899"/>
                  </a:cubicBezTo>
                  <a:cubicBezTo>
                    <a:pt x="3859" y="6756"/>
                    <a:pt x="3978" y="6613"/>
                    <a:pt x="4073" y="6446"/>
                  </a:cubicBezTo>
                  <a:close/>
                  <a:moveTo>
                    <a:pt x="5788" y="6446"/>
                  </a:moveTo>
                  <a:cubicBezTo>
                    <a:pt x="5859" y="6613"/>
                    <a:pt x="5978" y="6756"/>
                    <a:pt x="6097" y="6899"/>
                  </a:cubicBezTo>
                  <a:cubicBezTo>
                    <a:pt x="6097" y="6922"/>
                    <a:pt x="6074" y="6970"/>
                    <a:pt x="6026" y="6994"/>
                  </a:cubicBezTo>
                  <a:cubicBezTo>
                    <a:pt x="6018" y="6996"/>
                    <a:pt x="6010" y="6997"/>
                    <a:pt x="6001" y="6997"/>
                  </a:cubicBezTo>
                  <a:cubicBezTo>
                    <a:pt x="5911" y="6997"/>
                    <a:pt x="5810" y="6882"/>
                    <a:pt x="5788" y="6708"/>
                  </a:cubicBezTo>
                  <a:cubicBezTo>
                    <a:pt x="5740" y="6613"/>
                    <a:pt x="5740" y="6518"/>
                    <a:pt x="5788" y="6446"/>
                  </a:cubicBezTo>
                  <a:close/>
                  <a:moveTo>
                    <a:pt x="2168" y="3517"/>
                  </a:moveTo>
                  <a:cubicBezTo>
                    <a:pt x="4645" y="3612"/>
                    <a:pt x="4645" y="7184"/>
                    <a:pt x="2168" y="7280"/>
                  </a:cubicBezTo>
                  <a:cubicBezTo>
                    <a:pt x="1144" y="7280"/>
                    <a:pt x="287" y="6446"/>
                    <a:pt x="287" y="5398"/>
                  </a:cubicBezTo>
                  <a:cubicBezTo>
                    <a:pt x="287" y="4374"/>
                    <a:pt x="1144" y="3517"/>
                    <a:pt x="2168" y="3517"/>
                  </a:cubicBezTo>
                  <a:close/>
                  <a:moveTo>
                    <a:pt x="8848" y="1"/>
                  </a:moveTo>
                  <a:cubicBezTo>
                    <a:pt x="8540" y="1"/>
                    <a:pt x="8278" y="364"/>
                    <a:pt x="8503" y="683"/>
                  </a:cubicBezTo>
                  <a:lnTo>
                    <a:pt x="8788" y="993"/>
                  </a:lnTo>
                  <a:cubicBezTo>
                    <a:pt x="8908" y="1112"/>
                    <a:pt x="8979" y="1278"/>
                    <a:pt x="8979" y="1445"/>
                  </a:cubicBezTo>
                  <a:lnTo>
                    <a:pt x="8979" y="3684"/>
                  </a:lnTo>
                  <a:cubicBezTo>
                    <a:pt x="8576" y="3384"/>
                    <a:pt x="8132" y="3251"/>
                    <a:pt x="7700" y="3251"/>
                  </a:cubicBezTo>
                  <a:cubicBezTo>
                    <a:pt x="6449" y="3251"/>
                    <a:pt x="5302" y="4369"/>
                    <a:pt x="5550" y="5803"/>
                  </a:cubicBezTo>
                  <a:cubicBezTo>
                    <a:pt x="5359" y="5922"/>
                    <a:pt x="5139" y="5982"/>
                    <a:pt x="4919" y="5982"/>
                  </a:cubicBezTo>
                  <a:cubicBezTo>
                    <a:pt x="4698" y="5982"/>
                    <a:pt x="4478" y="5922"/>
                    <a:pt x="4288" y="5803"/>
                  </a:cubicBezTo>
                  <a:cubicBezTo>
                    <a:pt x="4553" y="4369"/>
                    <a:pt x="3410" y="3251"/>
                    <a:pt x="2161" y="3251"/>
                  </a:cubicBezTo>
                  <a:cubicBezTo>
                    <a:pt x="1729" y="3251"/>
                    <a:pt x="1285" y="3384"/>
                    <a:pt x="882" y="3684"/>
                  </a:cubicBezTo>
                  <a:lnTo>
                    <a:pt x="882" y="1469"/>
                  </a:lnTo>
                  <a:cubicBezTo>
                    <a:pt x="882" y="1302"/>
                    <a:pt x="930" y="1136"/>
                    <a:pt x="1073" y="1017"/>
                  </a:cubicBezTo>
                  <a:lnTo>
                    <a:pt x="1358" y="707"/>
                  </a:lnTo>
                  <a:cubicBezTo>
                    <a:pt x="1585" y="405"/>
                    <a:pt x="1317" y="27"/>
                    <a:pt x="1006" y="27"/>
                  </a:cubicBezTo>
                  <a:cubicBezTo>
                    <a:pt x="925" y="27"/>
                    <a:pt x="842" y="53"/>
                    <a:pt x="763" y="112"/>
                  </a:cubicBezTo>
                  <a:lnTo>
                    <a:pt x="453" y="421"/>
                  </a:lnTo>
                  <a:cubicBezTo>
                    <a:pt x="168" y="707"/>
                    <a:pt x="1" y="1088"/>
                    <a:pt x="1" y="1493"/>
                  </a:cubicBezTo>
                  <a:lnTo>
                    <a:pt x="1" y="1564"/>
                  </a:lnTo>
                  <a:cubicBezTo>
                    <a:pt x="1" y="1671"/>
                    <a:pt x="78" y="1725"/>
                    <a:pt x="156" y="1725"/>
                  </a:cubicBezTo>
                  <a:cubicBezTo>
                    <a:pt x="233" y="1725"/>
                    <a:pt x="311" y="1671"/>
                    <a:pt x="311" y="1564"/>
                  </a:cubicBezTo>
                  <a:lnTo>
                    <a:pt x="311" y="1493"/>
                  </a:lnTo>
                  <a:cubicBezTo>
                    <a:pt x="311" y="1183"/>
                    <a:pt x="430" y="874"/>
                    <a:pt x="668" y="635"/>
                  </a:cubicBezTo>
                  <a:lnTo>
                    <a:pt x="954" y="350"/>
                  </a:lnTo>
                  <a:cubicBezTo>
                    <a:pt x="989" y="314"/>
                    <a:pt x="1031" y="296"/>
                    <a:pt x="1070" y="296"/>
                  </a:cubicBezTo>
                  <a:cubicBezTo>
                    <a:pt x="1108" y="296"/>
                    <a:pt x="1144" y="314"/>
                    <a:pt x="1168" y="350"/>
                  </a:cubicBezTo>
                  <a:cubicBezTo>
                    <a:pt x="1215" y="397"/>
                    <a:pt x="1215" y="493"/>
                    <a:pt x="1168" y="540"/>
                  </a:cubicBezTo>
                  <a:lnTo>
                    <a:pt x="858" y="850"/>
                  </a:lnTo>
                  <a:cubicBezTo>
                    <a:pt x="692" y="1017"/>
                    <a:pt x="596" y="1255"/>
                    <a:pt x="596" y="1493"/>
                  </a:cubicBezTo>
                  <a:lnTo>
                    <a:pt x="596" y="3946"/>
                  </a:lnTo>
                  <a:cubicBezTo>
                    <a:pt x="477" y="4065"/>
                    <a:pt x="382" y="4184"/>
                    <a:pt x="287" y="4327"/>
                  </a:cubicBezTo>
                  <a:lnTo>
                    <a:pt x="287" y="2207"/>
                  </a:lnTo>
                  <a:cubicBezTo>
                    <a:pt x="287" y="2100"/>
                    <a:pt x="215" y="2046"/>
                    <a:pt x="144" y="2046"/>
                  </a:cubicBezTo>
                  <a:cubicBezTo>
                    <a:pt x="72" y="2046"/>
                    <a:pt x="1" y="2100"/>
                    <a:pt x="1" y="2207"/>
                  </a:cubicBezTo>
                  <a:lnTo>
                    <a:pt x="1" y="5398"/>
                  </a:lnTo>
                  <a:cubicBezTo>
                    <a:pt x="18" y="6672"/>
                    <a:pt x="1076" y="7545"/>
                    <a:pt x="2191" y="7545"/>
                  </a:cubicBezTo>
                  <a:cubicBezTo>
                    <a:pt x="2640" y="7545"/>
                    <a:pt x="3098" y="7404"/>
                    <a:pt x="3502" y="7089"/>
                  </a:cubicBezTo>
                  <a:cubicBezTo>
                    <a:pt x="3573" y="7184"/>
                    <a:pt x="3645" y="7232"/>
                    <a:pt x="3764" y="7256"/>
                  </a:cubicBezTo>
                  <a:cubicBezTo>
                    <a:pt x="3795" y="7264"/>
                    <a:pt x="3826" y="7269"/>
                    <a:pt x="3857" y="7269"/>
                  </a:cubicBezTo>
                  <a:cubicBezTo>
                    <a:pt x="4081" y="7269"/>
                    <a:pt x="4275" y="7049"/>
                    <a:pt x="4359" y="6756"/>
                  </a:cubicBezTo>
                  <a:cubicBezTo>
                    <a:pt x="4430" y="6541"/>
                    <a:pt x="4359" y="6303"/>
                    <a:pt x="4192" y="6137"/>
                  </a:cubicBezTo>
                  <a:cubicBezTo>
                    <a:pt x="4192" y="6113"/>
                    <a:pt x="4216" y="6089"/>
                    <a:pt x="4216" y="6065"/>
                  </a:cubicBezTo>
                  <a:cubicBezTo>
                    <a:pt x="4430" y="6196"/>
                    <a:pt x="4675" y="6262"/>
                    <a:pt x="4919" y="6262"/>
                  </a:cubicBezTo>
                  <a:cubicBezTo>
                    <a:pt x="5163" y="6262"/>
                    <a:pt x="5407" y="6196"/>
                    <a:pt x="5621" y="6065"/>
                  </a:cubicBezTo>
                  <a:lnTo>
                    <a:pt x="5645" y="6137"/>
                  </a:lnTo>
                  <a:cubicBezTo>
                    <a:pt x="5478" y="6303"/>
                    <a:pt x="5431" y="6541"/>
                    <a:pt x="5478" y="6756"/>
                  </a:cubicBezTo>
                  <a:cubicBezTo>
                    <a:pt x="5526" y="7018"/>
                    <a:pt x="5740" y="7232"/>
                    <a:pt x="6002" y="7280"/>
                  </a:cubicBezTo>
                  <a:lnTo>
                    <a:pt x="6074" y="7280"/>
                  </a:lnTo>
                  <a:cubicBezTo>
                    <a:pt x="6193" y="7256"/>
                    <a:pt x="6288" y="7184"/>
                    <a:pt x="6336" y="7089"/>
                  </a:cubicBezTo>
                  <a:cubicBezTo>
                    <a:pt x="6727" y="7400"/>
                    <a:pt x="7211" y="7557"/>
                    <a:pt x="7695" y="7557"/>
                  </a:cubicBezTo>
                  <a:cubicBezTo>
                    <a:pt x="8064" y="7557"/>
                    <a:pt x="8435" y="7465"/>
                    <a:pt x="8765" y="7280"/>
                  </a:cubicBezTo>
                  <a:cubicBezTo>
                    <a:pt x="8887" y="7218"/>
                    <a:pt x="8799" y="6999"/>
                    <a:pt x="8681" y="6999"/>
                  </a:cubicBezTo>
                  <a:cubicBezTo>
                    <a:pt x="8662" y="6999"/>
                    <a:pt x="8642" y="7004"/>
                    <a:pt x="8622" y="7018"/>
                  </a:cubicBezTo>
                  <a:cubicBezTo>
                    <a:pt x="8288" y="7213"/>
                    <a:pt x="7956" y="7298"/>
                    <a:pt x="7644" y="7298"/>
                  </a:cubicBezTo>
                  <a:cubicBezTo>
                    <a:pt x="6088" y="7298"/>
                    <a:pt x="5015" y="5179"/>
                    <a:pt x="6502" y="3970"/>
                  </a:cubicBezTo>
                  <a:cubicBezTo>
                    <a:pt x="6887" y="3648"/>
                    <a:pt x="7298" y="3510"/>
                    <a:pt x="7691" y="3510"/>
                  </a:cubicBezTo>
                  <a:cubicBezTo>
                    <a:pt x="9100" y="3510"/>
                    <a:pt x="10271" y="5277"/>
                    <a:pt x="9098" y="6637"/>
                  </a:cubicBezTo>
                  <a:cubicBezTo>
                    <a:pt x="9009" y="6744"/>
                    <a:pt x="9107" y="6878"/>
                    <a:pt x="9212" y="6878"/>
                  </a:cubicBezTo>
                  <a:cubicBezTo>
                    <a:pt x="9247" y="6878"/>
                    <a:pt x="9283" y="6863"/>
                    <a:pt x="9312" y="6827"/>
                  </a:cubicBezTo>
                  <a:cubicBezTo>
                    <a:pt x="9646" y="6422"/>
                    <a:pt x="9836" y="5922"/>
                    <a:pt x="9836" y="5398"/>
                  </a:cubicBezTo>
                  <a:lnTo>
                    <a:pt x="9836" y="1469"/>
                  </a:lnTo>
                  <a:cubicBezTo>
                    <a:pt x="9836" y="1064"/>
                    <a:pt x="9693" y="659"/>
                    <a:pt x="9408" y="397"/>
                  </a:cubicBezTo>
                  <a:lnTo>
                    <a:pt x="9098" y="88"/>
                  </a:lnTo>
                  <a:cubicBezTo>
                    <a:pt x="9017" y="27"/>
                    <a:pt x="8931" y="1"/>
                    <a:pt x="8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3384600" y="3782375"/>
              <a:ext cx="92900" cy="78975"/>
            </a:xfrm>
            <a:custGeom>
              <a:avLst/>
              <a:gdLst/>
              <a:ahLst/>
              <a:cxnLst/>
              <a:rect l="l" t="t" r="r" b="b"/>
              <a:pathLst>
                <a:path w="3716" h="3159" extrusionOk="0">
                  <a:moveTo>
                    <a:pt x="2114" y="277"/>
                  </a:moveTo>
                  <a:cubicBezTo>
                    <a:pt x="2788" y="277"/>
                    <a:pt x="3430" y="800"/>
                    <a:pt x="3430" y="1572"/>
                  </a:cubicBezTo>
                  <a:cubicBezTo>
                    <a:pt x="3430" y="2287"/>
                    <a:pt x="2834" y="2882"/>
                    <a:pt x="2120" y="2882"/>
                  </a:cubicBezTo>
                  <a:cubicBezTo>
                    <a:pt x="953" y="2882"/>
                    <a:pt x="382" y="1477"/>
                    <a:pt x="1191" y="667"/>
                  </a:cubicBezTo>
                  <a:cubicBezTo>
                    <a:pt x="1461" y="397"/>
                    <a:pt x="1791" y="277"/>
                    <a:pt x="2114" y="277"/>
                  </a:cubicBezTo>
                  <a:close/>
                  <a:moveTo>
                    <a:pt x="2120" y="1"/>
                  </a:moveTo>
                  <a:cubicBezTo>
                    <a:pt x="715" y="1"/>
                    <a:pt x="1" y="1691"/>
                    <a:pt x="1001" y="2692"/>
                  </a:cubicBezTo>
                  <a:cubicBezTo>
                    <a:pt x="1324" y="3014"/>
                    <a:pt x="1721" y="3159"/>
                    <a:pt x="2111" y="3159"/>
                  </a:cubicBezTo>
                  <a:cubicBezTo>
                    <a:pt x="2929" y="3159"/>
                    <a:pt x="3716" y="2524"/>
                    <a:pt x="3716" y="1572"/>
                  </a:cubicBezTo>
                  <a:cubicBezTo>
                    <a:pt x="3716" y="691"/>
                    <a:pt x="3001" y="1"/>
                    <a:pt x="2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3522300" y="3782375"/>
              <a:ext cx="92725" cy="79100"/>
            </a:xfrm>
            <a:custGeom>
              <a:avLst/>
              <a:gdLst/>
              <a:ahLst/>
              <a:cxnLst/>
              <a:rect l="l" t="t" r="r" b="b"/>
              <a:pathLst>
                <a:path w="3709" h="3164" extrusionOk="0">
                  <a:moveTo>
                    <a:pt x="2115" y="277"/>
                  </a:moveTo>
                  <a:cubicBezTo>
                    <a:pt x="2781" y="277"/>
                    <a:pt x="3423" y="800"/>
                    <a:pt x="3423" y="1572"/>
                  </a:cubicBezTo>
                  <a:cubicBezTo>
                    <a:pt x="3423" y="2287"/>
                    <a:pt x="2851" y="2882"/>
                    <a:pt x="2137" y="2882"/>
                  </a:cubicBezTo>
                  <a:cubicBezTo>
                    <a:pt x="970" y="2882"/>
                    <a:pt x="399" y="1477"/>
                    <a:pt x="1208" y="667"/>
                  </a:cubicBezTo>
                  <a:cubicBezTo>
                    <a:pt x="1471" y="397"/>
                    <a:pt x="1796" y="277"/>
                    <a:pt x="2115" y="277"/>
                  </a:cubicBezTo>
                  <a:close/>
                  <a:moveTo>
                    <a:pt x="2108" y="0"/>
                  </a:moveTo>
                  <a:cubicBezTo>
                    <a:pt x="698" y="0"/>
                    <a:pt x="1" y="1698"/>
                    <a:pt x="994" y="2692"/>
                  </a:cubicBezTo>
                  <a:cubicBezTo>
                    <a:pt x="1320" y="3017"/>
                    <a:pt x="1721" y="3164"/>
                    <a:pt x="2114" y="3164"/>
                  </a:cubicBezTo>
                  <a:cubicBezTo>
                    <a:pt x="2929" y="3164"/>
                    <a:pt x="3709" y="2536"/>
                    <a:pt x="3709" y="1572"/>
                  </a:cubicBezTo>
                  <a:cubicBezTo>
                    <a:pt x="3709" y="691"/>
                    <a:pt x="2994" y="1"/>
                    <a:pt x="2137" y="1"/>
                  </a:cubicBezTo>
                  <a:cubicBezTo>
                    <a:pt x="2127" y="0"/>
                    <a:pt x="2117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313;p40"/>
          <p:cNvSpPr txBox="1">
            <a:spLocks noGrp="1"/>
          </p:cNvSpPr>
          <p:nvPr>
            <p:ph type="title"/>
          </p:nvPr>
        </p:nvSpPr>
        <p:spPr>
          <a:xfrm>
            <a:off x="1123008" y="225569"/>
            <a:ext cx="7472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Извличане на всички</a:t>
            </a:r>
            <a:b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електронни книги</a:t>
            </a: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3"/>
          <a:srcRect l="13550" t="38680" r="49400" b="48458"/>
          <a:stretch>
            <a:fillRect/>
          </a:stretch>
        </p:blipFill>
        <p:spPr bwMode="auto">
          <a:xfrm>
            <a:off x="1097280" y="3115056"/>
            <a:ext cx="6546574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Картина 12" descr="pngwing.com (9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697" y="1721429"/>
            <a:ext cx="1346359" cy="1276797"/>
          </a:xfrm>
          <a:prstGeom prst="rect">
            <a:avLst/>
          </a:prstGeom>
        </p:spPr>
      </p:pic>
      <p:pic>
        <p:nvPicPr>
          <p:cNvPr id="20" name="Google Shape;22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523589">
            <a:off x="6405662" y="3864345"/>
            <a:ext cx="2593063" cy="219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1104720" y="262145"/>
            <a:ext cx="7472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Извличане на </a:t>
            </a:r>
            <a:b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информация за клиент </a:t>
            </a: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4" name="Google Shape;314;p40"/>
          <p:cNvSpPr txBox="1">
            <a:spLocks noGrp="1"/>
          </p:cNvSpPr>
          <p:nvPr>
            <p:ph type="subTitle" idx="1"/>
          </p:nvPr>
        </p:nvSpPr>
        <p:spPr>
          <a:xfrm>
            <a:off x="1044914" y="2265102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Условие: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2"/>
          </p:nvPr>
        </p:nvSpPr>
        <p:spPr>
          <a:xfrm>
            <a:off x="2950187" y="2130990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Решение: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6" name="Google Shape;316;p40"/>
          <p:cNvSpPr txBox="1">
            <a:spLocks noGrp="1"/>
          </p:cNvSpPr>
          <p:nvPr>
            <p:ph type="subTitle" idx="3"/>
          </p:nvPr>
        </p:nvSpPr>
        <p:spPr>
          <a:xfrm>
            <a:off x="575522" y="2756715"/>
            <a:ext cx="3167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bg-BG" sz="1200" dirty="0" smtClean="0">
                <a:latin typeface="Cambria" pitchFamily="18" charset="0"/>
                <a:ea typeface="Cambria" pitchFamily="18" charset="0"/>
              </a:rPr>
              <a:t>         А) Извлечете от базата данни името на клиента с най-много поръчани копия, заедно с броя на копията и датата на направената поръчка.</a:t>
            </a: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4"/>
          </p:nvPr>
        </p:nvSpPr>
        <p:spPr>
          <a:xfrm>
            <a:off x="3870961" y="2707946"/>
            <a:ext cx="3121151" cy="201035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CREATE VIEW `query5`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AS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SELECT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c.`name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as 'client',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o.`ordered_copies_count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`,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o.`order_date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FROM `clients` c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JOIN `orders` o ON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o.`client_id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`=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c.`id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WHERE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o.`ordered_copies_count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`=(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SELECT MAX(`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ordered_copies_count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`) FROM `orders`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)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318" name="Google Shape;318;p40"/>
          <p:cNvSpPr/>
          <p:nvPr/>
        </p:nvSpPr>
        <p:spPr>
          <a:xfrm rot="1409" flipH="1">
            <a:off x="1115699" y="2042542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5;p40"/>
          <p:cNvGrpSpPr/>
          <p:nvPr/>
        </p:nvGrpSpPr>
        <p:grpSpPr>
          <a:xfrm>
            <a:off x="1310640" y="2195225"/>
            <a:ext cx="349029" cy="347122"/>
            <a:chOff x="2224825" y="3657950"/>
            <a:chExt cx="247100" cy="245750"/>
          </a:xfrm>
        </p:grpSpPr>
        <p:sp>
          <p:nvSpPr>
            <p:cNvPr id="326" name="Google Shape;326;p40"/>
            <p:cNvSpPr/>
            <p:nvPr/>
          </p:nvSpPr>
          <p:spPr>
            <a:xfrm>
              <a:off x="2224825" y="3657950"/>
              <a:ext cx="247100" cy="245750"/>
            </a:xfrm>
            <a:custGeom>
              <a:avLst/>
              <a:gdLst/>
              <a:ahLst/>
              <a:cxnLst/>
              <a:rect l="l" t="t" r="r" b="b"/>
              <a:pathLst>
                <a:path w="9884" h="9830" extrusionOk="0">
                  <a:moveTo>
                    <a:pt x="6502" y="286"/>
                  </a:moveTo>
                  <a:cubicBezTo>
                    <a:pt x="6764" y="286"/>
                    <a:pt x="6955" y="501"/>
                    <a:pt x="6955" y="762"/>
                  </a:cubicBezTo>
                  <a:lnTo>
                    <a:pt x="6955" y="2215"/>
                  </a:lnTo>
                  <a:cubicBezTo>
                    <a:pt x="6955" y="2453"/>
                    <a:pt x="6764" y="2668"/>
                    <a:pt x="6502" y="2668"/>
                  </a:cubicBezTo>
                  <a:lnTo>
                    <a:pt x="5431" y="2668"/>
                  </a:lnTo>
                  <a:cubicBezTo>
                    <a:pt x="5359" y="2668"/>
                    <a:pt x="5288" y="2715"/>
                    <a:pt x="5240" y="2787"/>
                  </a:cubicBezTo>
                  <a:lnTo>
                    <a:pt x="4931" y="3215"/>
                  </a:lnTo>
                  <a:lnTo>
                    <a:pt x="4621" y="2787"/>
                  </a:lnTo>
                  <a:cubicBezTo>
                    <a:pt x="4573" y="2715"/>
                    <a:pt x="4502" y="2668"/>
                    <a:pt x="4407" y="2668"/>
                  </a:cubicBezTo>
                  <a:lnTo>
                    <a:pt x="3359" y="2668"/>
                  </a:lnTo>
                  <a:cubicBezTo>
                    <a:pt x="3097" y="2668"/>
                    <a:pt x="2882" y="2453"/>
                    <a:pt x="2882" y="2215"/>
                  </a:cubicBezTo>
                  <a:lnTo>
                    <a:pt x="2882" y="762"/>
                  </a:lnTo>
                  <a:cubicBezTo>
                    <a:pt x="2882" y="501"/>
                    <a:pt x="3097" y="286"/>
                    <a:pt x="3359" y="286"/>
                  </a:cubicBezTo>
                  <a:close/>
                  <a:moveTo>
                    <a:pt x="8979" y="1501"/>
                  </a:moveTo>
                  <a:lnTo>
                    <a:pt x="8979" y="7407"/>
                  </a:lnTo>
                  <a:lnTo>
                    <a:pt x="6383" y="8026"/>
                  </a:lnTo>
                  <a:lnTo>
                    <a:pt x="8384" y="7097"/>
                  </a:lnTo>
                  <a:cubicBezTo>
                    <a:pt x="8455" y="7073"/>
                    <a:pt x="8503" y="6978"/>
                    <a:pt x="8503" y="6907"/>
                  </a:cubicBezTo>
                  <a:lnTo>
                    <a:pt x="8503" y="1620"/>
                  </a:lnTo>
                  <a:lnTo>
                    <a:pt x="8979" y="1501"/>
                  </a:lnTo>
                  <a:close/>
                  <a:moveTo>
                    <a:pt x="1644" y="977"/>
                  </a:moveTo>
                  <a:lnTo>
                    <a:pt x="2621" y="1405"/>
                  </a:lnTo>
                  <a:lnTo>
                    <a:pt x="2621" y="2215"/>
                  </a:lnTo>
                  <a:cubicBezTo>
                    <a:pt x="2621" y="2620"/>
                    <a:pt x="2954" y="2953"/>
                    <a:pt x="3359" y="2953"/>
                  </a:cubicBezTo>
                  <a:lnTo>
                    <a:pt x="4407" y="2953"/>
                  </a:lnTo>
                  <a:lnTo>
                    <a:pt x="4740" y="3453"/>
                  </a:lnTo>
                  <a:cubicBezTo>
                    <a:pt x="4764" y="3477"/>
                    <a:pt x="4788" y="3477"/>
                    <a:pt x="4811" y="3501"/>
                  </a:cubicBezTo>
                  <a:lnTo>
                    <a:pt x="4811" y="8288"/>
                  </a:lnTo>
                  <a:lnTo>
                    <a:pt x="1668" y="6859"/>
                  </a:lnTo>
                  <a:lnTo>
                    <a:pt x="1668" y="3620"/>
                  </a:lnTo>
                  <a:cubicBezTo>
                    <a:pt x="1644" y="3549"/>
                    <a:pt x="1579" y="3513"/>
                    <a:pt x="1516" y="3513"/>
                  </a:cubicBezTo>
                  <a:cubicBezTo>
                    <a:pt x="1454" y="3513"/>
                    <a:pt x="1394" y="3549"/>
                    <a:pt x="1382" y="3620"/>
                  </a:cubicBezTo>
                  <a:lnTo>
                    <a:pt x="1382" y="6907"/>
                  </a:lnTo>
                  <a:cubicBezTo>
                    <a:pt x="1358" y="6978"/>
                    <a:pt x="1430" y="7049"/>
                    <a:pt x="1501" y="7097"/>
                  </a:cubicBezTo>
                  <a:lnTo>
                    <a:pt x="3502" y="8026"/>
                  </a:lnTo>
                  <a:lnTo>
                    <a:pt x="882" y="7407"/>
                  </a:lnTo>
                  <a:lnTo>
                    <a:pt x="882" y="1501"/>
                  </a:lnTo>
                  <a:lnTo>
                    <a:pt x="1358" y="1620"/>
                  </a:lnTo>
                  <a:lnTo>
                    <a:pt x="1358" y="2930"/>
                  </a:lnTo>
                  <a:cubicBezTo>
                    <a:pt x="1358" y="3025"/>
                    <a:pt x="1430" y="3072"/>
                    <a:pt x="1501" y="3072"/>
                  </a:cubicBezTo>
                  <a:cubicBezTo>
                    <a:pt x="1573" y="3072"/>
                    <a:pt x="1644" y="3025"/>
                    <a:pt x="1644" y="2930"/>
                  </a:cubicBezTo>
                  <a:lnTo>
                    <a:pt x="1644" y="977"/>
                  </a:lnTo>
                  <a:close/>
                  <a:moveTo>
                    <a:pt x="8217" y="977"/>
                  </a:moveTo>
                  <a:lnTo>
                    <a:pt x="8217" y="6859"/>
                  </a:lnTo>
                  <a:lnTo>
                    <a:pt x="5073" y="8288"/>
                  </a:lnTo>
                  <a:lnTo>
                    <a:pt x="5073" y="3501"/>
                  </a:lnTo>
                  <a:cubicBezTo>
                    <a:pt x="5097" y="3477"/>
                    <a:pt x="5121" y="3477"/>
                    <a:pt x="5121" y="3453"/>
                  </a:cubicBezTo>
                  <a:lnTo>
                    <a:pt x="5478" y="2953"/>
                  </a:lnTo>
                  <a:lnTo>
                    <a:pt x="6478" y="2953"/>
                  </a:lnTo>
                  <a:cubicBezTo>
                    <a:pt x="6907" y="2953"/>
                    <a:pt x="7241" y="2620"/>
                    <a:pt x="7241" y="2215"/>
                  </a:cubicBezTo>
                  <a:lnTo>
                    <a:pt x="7241" y="1405"/>
                  </a:lnTo>
                  <a:lnTo>
                    <a:pt x="8217" y="977"/>
                  </a:lnTo>
                  <a:close/>
                  <a:moveTo>
                    <a:pt x="882" y="7716"/>
                  </a:moveTo>
                  <a:lnTo>
                    <a:pt x="4764" y="8621"/>
                  </a:lnTo>
                  <a:lnTo>
                    <a:pt x="4764" y="8907"/>
                  </a:lnTo>
                  <a:lnTo>
                    <a:pt x="882" y="7978"/>
                  </a:lnTo>
                  <a:lnTo>
                    <a:pt x="882" y="7716"/>
                  </a:lnTo>
                  <a:close/>
                  <a:moveTo>
                    <a:pt x="8979" y="7692"/>
                  </a:moveTo>
                  <a:lnTo>
                    <a:pt x="8979" y="7978"/>
                  </a:lnTo>
                  <a:lnTo>
                    <a:pt x="5073" y="8907"/>
                  </a:lnTo>
                  <a:lnTo>
                    <a:pt x="5073" y="8621"/>
                  </a:lnTo>
                  <a:lnTo>
                    <a:pt x="8979" y="7692"/>
                  </a:lnTo>
                  <a:close/>
                  <a:moveTo>
                    <a:pt x="3359" y="0"/>
                  </a:moveTo>
                  <a:cubicBezTo>
                    <a:pt x="2930" y="0"/>
                    <a:pt x="2597" y="334"/>
                    <a:pt x="2597" y="762"/>
                  </a:cubicBezTo>
                  <a:lnTo>
                    <a:pt x="2597" y="1096"/>
                  </a:lnTo>
                  <a:lnTo>
                    <a:pt x="1668" y="667"/>
                  </a:lnTo>
                  <a:cubicBezTo>
                    <a:pt x="1639" y="653"/>
                    <a:pt x="1609" y="646"/>
                    <a:pt x="1580" y="646"/>
                  </a:cubicBezTo>
                  <a:cubicBezTo>
                    <a:pt x="1464" y="646"/>
                    <a:pt x="1358" y="749"/>
                    <a:pt x="1358" y="882"/>
                  </a:cubicBezTo>
                  <a:lnTo>
                    <a:pt x="1358" y="1310"/>
                  </a:lnTo>
                  <a:lnTo>
                    <a:pt x="858" y="1191"/>
                  </a:lnTo>
                  <a:cubicBezTo>
                    <a:pt x="839" y="1185"/>
                    <a:pt x="818" y="1182"/>
                    <a:pt x="797" y="1182"/>
                  </a:cubicBezTo>
                  <a:cubicBezTo>
                    <a:pt x="739" y="1182"/>
                    <a:pt x="679" y="1204"/>
                    <a:pt x="644" y="1239"/>
                  </a:cubicBezTo>
                  <a:cubicBezTo>
                    <a:pt x="596" y="1286"/>
                    <a:pt x="572" y="1358"/>
                    <a:pt x="572" y="1405"/>
                  </a:cubicBezTo>
                  <a:lnTo>
                    <a:pt x="572" y="1763"/>
                  </a:lnTo>
                  <a:lnTo>
                    <a:pt x="239" y="1691"/>
                  </a:lnTo>
                  <a:cubicBezTo>
                    <a:pt x="227" y="1689"/>
                    <a:pt x="214" y="1688"/>
                    <a:pt x="202" y="1688"/>
                  </a:cubicBezTo>
                  <a:cubicBezTo>
                    <a:pt x="96" y="1688"/>
                    <a:pt x="1" y="1775"/>
                    <a:pt x="1" y="1882"/>
                  </a:cubicBezTo>
                  <a:lnTo>
                    <a:pt x="1" y="8669"/>
                  </a:lnTo>
                  <a:cubicBezTo>
                    <a:pt x="1" y="8764"/>
                    <a:pt x="72" y="8859"/>
                    <a:pt x="168" y="8859"/>
                  </a:cubicBezTo>
                  <a:lnTo>
                    <a:pt x="4740" y="9812"/>
                  </a:lnTo>
                  <a:cubicBezTo>
                    <a:pt x="4800" y="9824"/>
                    <a:pt x="4865" y="9830"/>
                    <a:pt x="4931" y="9830"/>
                  </a:cubicBezTo>
                  <a:cubicBezTo>
                    <a:pt x="4996" y="9830"/>
                    <a:pt x="5062" y="9824"/>
                    <a:pt x="5121" y="9812"/>
                  </a:cubicBezTo>
                  <a:lnTo>
                    <a:pt x="7383" y="9336"/>
                  </a:lnTo>
                  <a:cubicBezTo>
                    <a:pt x="7559" y="9314"/>
                    <a:pt x="7512" y="9068"/>
                    <a:pt x="7372" y="9068"/>
                  </a:cubicBezTo>
                  <a:cubicBezTo>
                    <a:pt x="7361" y="9068"/>
                    <a:pt x="7349" y="9070"/>
                    <a:pt x="7336" y="9074"/>
                  </a:cubicBezTo>
                  <a:lnTo>
                    <a:pt x="5050" y="9526"/>
                  </a:lnTo>
                  <a:cubicBezTo>
                    <a:pt x="5014" y="9538"/>
                    <a:pt x="4972" y="9544"/>
                    <a:pt x="4931" y="9544"/>
                  </a:cubicBezTo>
                  <a:cubicBezTo>
                    <a:pt x="4889" y="9544"/>
                    <a:pt x="4847" y="9538"/>
                    <a:pt x="4811" y="9526"/>
                  </a:cubicBezTo>
                  <a:lnTo>
                    <a:pt x="311" y="8621"/>
                  </a:lnTo>
                  <a:lnTo>
                    <a:pt x="311" y="2001"/>
                  </a:lnTo>
                  <a:lnTo>
                    <a:pt x="620" y="2048"/>
                  </a:lnTo>
                  <a:lnTo>
                    <a:pt x="620" y="8026"/>
                  </a:lnTo>
                  <a:cubicBezTo>
                    <a:pt x="596" y="8145"/>
                    <a:pt x="668" y="8216"/>
                    <a:pt x="787" y="8240"/>
                  </a:cubicBezTo>
                  <a:lnTo>
                    <a:pt x="4931" y="9217"/>
                  </a:lnTo>
                  <a:lnTo>
                    <a:pt x="4978" y="9217"/>
                  </a:lnTo>
                  <a:lnTo>
                    <a:pt x="9122" y="8240"/>
                  </a:lnTo>
                  <a:cubicBezTo>
                    <a:pt x="9217" y="8216"/>
                    <a:pt x="9289" y="8145"/>
                    <a:pt x="9289" y="8026"/>
                  </a:cubicBezTo>
                  <a:lnTo>
                    <a:pt x="9289" y="2048"/>
                  </a:lnTo>
                  <a:lnTo>
                    <a:pt x="9598" y="2001"/>
                  </a:lnTo>
                  <a:lnTo>
                    <a:pt x="9598" y="8621"/>
                  </a:lnTo>
                  <a:lnTo>
                    <a:pt x="8026" y="8931"/>
                  </a:lnTo>
                  <a:cubicBezTo>
                    <a:pt x="7955" y="8955"/>
                    <a:pt x="7907" y="9026"/>
                    <a:pt x="7907" y="9097"/>
                  </a:cubicBezTo>
                  <a:cubicBezTo>
                    <a:pt x="7927" y="9176"/>
                    <a:pt x="7979" y="9223"/>
                    <a:pt x="8051" y="9223"/>
                  </a:cubicBezTo>
                  <a:cubicBezTo>
                    <a:pt x="8066" y="9223"/>
                    <a:pt x="8082" y="9221"/>
                    <a:pt x="8098" y="9217"/>
                  </a:cubicBezTo>
                  <a:lnTo>
                    <a:pt x="9717" y="8883"/>
                  </a:lnTo>
                  <a:cubicBezTo>
                    <a:pt x="9813" y="8859"/>
                    <a:pt x="9884" y="8764"/>
                    <a:pt x="9884" y="8693"/>
                  </a:cubicBezTo>
                  <a:lnTo>
                    <a:pt x="9884" y="1906"/>
                  </a:lnTo>
                  <a:cubicBezTo>
                    <a:pt x="9860" y="1858"/>
                    <a:pt x="9836" y="1810"/>
                    <a:pt x="9813" y="1763"/>
                  </a:cubicBezTo>
                  <a:cubicBezTo>
                    <a:pt x="9774" y="1724"/>
                    <a:pt x="9719" y="1685"/>
                    <a:pt x="9648" y="1685"/>
                  </a:cubicBezTo>
                  <a:cubicBezTo>
                    <a:pt x="9632" y="1685"/>
                    <a:pt x="9616" y="1687"/>
                    <a:pt x="9598" y="1691"/>
                  </a:cubicBezTo>
                  <a:lnTo>
                    <a:pt x="9265" y="1763"/>
                  </a:lnTo>
                  <a:lnTo>
                    <a:pt x="9265" y="1429"/>
                  </a:lnTo>
                  <a:cubicBezTo>
                    <a:pt x="9265" y="1358"/>
                    <a:pt x="9241" y="1286"/>
                    <a:pt x="9193" y="1263"/>
                  </a:cubicBezTo>
                  <a:cubicBezTo>
                    <a:pt x="9158" y="1209"/>
                    <a:pt x="9108" y="1182"/>
                    <a:pt x="9056" y="1182"/>
                  </a:cubicBezTo>
                  <a:cubicBezTo>
                    <a:pt x="9039" y="1182"/>
                    <a:pt x="9021" y="1185"/>
                    <a:pt x="9003" y="1191"/>
                  </a:cubicBezTo>
                  <a:lnTo>
                    <a:pt x="8503" y="1310"/>
                  </a:lnTo>
                  <a:lnTo>
                    <a:pt x="8503" y="858"/>
                  </a:lnTo>
                  <a:cubicBezTo>
                    <a:pt x="8503" y="834"/>
                    <a:pt x="8503" y="810"/>
                    <a:pt x="8503" y="786"/>
                  </a:cubicBezTo>
                  <a:cubicBezTo>
                    <a:pt x="8466" y="712"/>
                    <a:pt x="8370" y="652"/>
                    <a:pt x="8274" y="652"/>
                  </a:cubicBezTo>
                  <a:cubicBezTo>
                    <a:pt x="8246" y="652"/>
                    <a:pt x="8219" y="657"/>
                    <a:pt x="8193" y="667"/>
                  </a:cubicBezTo>
                  <a:lnTo>
                    <a:pt x="7264" y="1096"/>
                  </a:lnTo>
                  <a:lnTo>
                    <a:pt x="7264" y="429"/>
                  </a:lnTo>
                  <a:cubicBezTo>
                    <a:pt x="7264" y="191"/>
                    <a:pt x="7074" y="0"/>
                    <a:pt x="6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2309975" y="3676400"/>
              <a:ext cx="72650" cy="7775"/>
            </a:xfrm>
            <a:custGeom>
              <a:avLst/>
              <a:gdLst/>
              <a:ahLst/>
              <a:cxnLst/>
              <a:rect l="l" t="t" r="r" b="b"/>
              <a:pathLst>
                <a:path w="2906" h="311" extrusionOk="0">
                  <a:moveTo>
                    <a:pt x="215" y="1"/>
                  </a:moveTo>
                  <a:cubicBezTo>
                    <a:pt x="0" y="1"/>
                    <a:pt x="0" y="310"/>
                    <a:pt x="215" y="310"/>
                  </a:cubicBezTo>
                  <a:lnTo>
                    <a:pt x="2691" y="310"/>
                  </a:lnTo>
                  <a:cubicBezTo>
                    <a:pt x="2906" y="310"/>
                    <a:pt x="2906" y="1"/>
                    <a:pt x="2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2309975" y="3690700"/>
              <a:ext cx="47050" cy="7150"/>
            </a:xfrm>
            <a:custGeom>
              <a:avLst/>
              <a:gdLst/>
              <a:ahLst/>
              <a:cxnLst/>
              <a:rect l="l" t="t" r="r" b="b"/>
              <a:pathLst>
                <a:path w="1882" h="286" extrusionOk="0">
                  <a:moveTo>
                    <a:pt x="215" y="0"/>
                  </a:moveTo>
                  <a:cubicBezTo>
                    <a:pt x="0" y="0"/>
                    <a:pt x="0" y="286"/>
                    <a:pt x="215" y="286"/>
                  </a:cubicBezTo>
                  <a:lnTo>
                    <a:pt x="1691" y="286"/>
                  </a:lnTo>
                  <a:cubicBezTo>
                    <a:pt x="1882" y="286"/>
                    <a:pt x="1882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23589">
            <a:off x="6472718" y="3967977"/>
            <a:ext cx="2593063" cy="219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/>
          <p:nvPr/>
        </p:nvSpPr>
        <p:spPr>
          <a:xfrm rot="1409" flipH="1">
            <a:off x="1394365" y="2201042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1;p40"/>
          <p:cNvGrpSpPr/>
          <p:nvPr/>
        </p:nvGrpSpPr>
        <p:grpSpPr>
          <a:xfrm>
            <a:off x="1583486" y="2399937"/>
            <a:ext cx="362730" cy="266892"/>
            <a:chOff x="3383400" y="3686725"/>
            <a:chExt cx="256800" cy="188950"/>
          </a:xfrm>
        </p:grpSpPr>
        <p:sp>
          <p:nvSpPr>
            <p:cNvPr id="322" name="Google Shape;322;p40"/>
            <p:cNvSpPr/>
            <p:nvPr/>
          </p:nvSpPr>
          <p:spPr>
            <a:xfrm>
              <a:off x="3383400" y="3686725"/>
              <a:ext cx="256800" cy="188950"/>
            </a:xfrm>
            <a:custGeom>
              <a:avLst/>
              <a:gdLst/>
              <a:ahLst/>
              <a:cxnLst/>
              <a:rect l="l" t="t" r="r" b="b"/>
              <a:pathLst>
                <a:path w="10272" h="7558" extrusionOk="0">
                  <a:moveTo>
                    <a:pt x="8800" y="290"/>
                  </a:moveTo>
                  <a:cubicBezTo>
                    <a:pt x="8836" y="290"/>
                    <a:pt x="8872" y="302"/>
                    <a:pt x="8908" y="326"/>
                  </a:cubicBezTo>
                  <a:lnTo>
                    <a:pt x="9193" y="635"/>
                  </a:lnTo>
                  <a:cubicBezTo>
                    <a:pt x="9431" y="850"/>
                    <a:pt x="9551" y="1159"/>
                    <a:pt x="9551" y="1493"/>
                  </a:cubicBezTo>
                  <a:lnTo>
                    <a:pt x="9551" y="4303"/>
                  </a:lnTo>
                  <a:cubicBezTo>
                    <a:pt x="9479" y="4184"/>
                    <a:pt x="9384" y="4041"/>
                    <a:pt x="9265" y="3922"/>
                  </a:cubicBezTo>
                  <a:lnTo>
                    <a:pt x="9265" y="1493"/>
                  </a:lnTo>
                  <a:cubicBezTo>
                    <a:pt x="9265" y="1231"/>
                    <a:pt x="9170" y="993"/>
                    <a:pt x="9003" y="826"/>
                  </a:cubicBezTo>
                  <a:lnTo>
                    <a:pt x="8693" y="516"/>
                  </a:lnTo>
                  <a:cubicBezTo>
                    <a:pt x="8646" y="469"/>
                    <a:pt x="8646" y="374"/>
                    <a:pt x="8693" y="326"/>
                  </a:cubicBezTo>
                  <a:cubicBezTo>
                    <a:pt x="8729" y="302"/>
                    <a:pt x="8765" y="290"/>
                    <a:pt x="8800" y="290"/>
                  </a:cubicBezTo>
                  <a:close/>
                  <a:moveTo>
                    <a:pt x="4073" y="6446"/>
                  </a:moveTo>
                  <a:cubicBezTo>
                    <a:pt x="4097" y="6541"/>
                    <a:pt x="4097" y="6613"/>
                    <a:pt x="4073" y="6708"/>
                  </a:cubicBezTo>
                  <a:cubicBezTo>
                    <a:pt x="4049" y="6899"/>
                    <a:pt x="3907" y="6994"/>
                    <a:pt x="3835" y="6994"/>
                  </a:cubicBezTo>
                  <a:cubicBezTo>
                    <a:pt x="3787" y="6994"/>
                    <a:pt x="3740" y="6946"/>
                    <a:pt x="3740" y="6899"/>
                  </a:cubicBezTo>
                  <a:cubicBezTo>
                    <a:pt x="3859" y="6756"/>
                    <a:pt x="3978" y="6613"/>
                    <a:pt x="4073" y="6446"/>
                  </a:cubicBezTo>
                  <a:close/>
                  <a:moveTo>
                    <a:pt x="5788" y="6446"/>
                  </a:moveTo>
                  <a:cubicBezTo>
                    <a:pt x="5859" y="6613"/>
                    <a:pt x="5978" y="6756"/>
                    <a:pt x="6097" y="6899"/>
                  </a:cubicBezTo>
                  <a:cubicBezTo>
                    <a:pt x="6097" y="6922"/>
                    <a:pt x="6074" y="6970"/>
                    <a:pt x="6026" y="6994"/>
                  </a:cubicBezTo>
                  <a:cubicBezTo>
                    <a:pt x="6018" y="6996"/>
                    <a:pt x="6010" y="6997"/>
                    <a:pt x="6001" y="6997"/>
                  </a:cubicBezTo>
                  <a:cubicBezTo>
                    <a:pt x="5911" y="6997"/>
                    <a:pt x="5810" y="6882"/>
                    <a:pt x="5788" y="6708"/>
                  </a:cubicBezTo>
                  <a:cubicBezTo>
                    <a:pt x="5740" y="6613"/>
                    <a:pt x="5740" y="6518"/>
                    <a:pt x="5788" y="6446"/>
                  </a:cubicBezTo>
                  <a:close/>
                  <a:moveTo>
                    <a:pt x="2168" y="3517"/>
                  </a:moveTo>
                  <a:cubicBezTo>
                    <a:pt x="4645" y="3612"/>
                    <a:pt x="4645" y="7184"/>
                    <a:pt x="2168" y="7280"/>
                  </a:cubicBezTo>
                  <a:cubicBezTo>
                    <a:pt x="1144" y="7280"/>
                    <a:pt x="287" y="6446"/>
                    <a:pt x="287" y="5398"/>
                  </a:cubicBezTo>
                  <a:cubicBezTo>
                    <a:pt x="287" y="4374"/>
                    <a:pt x="1144" y="3517"/>
                    <a:pt x="2168" y="3517"/>
                  </a:cubicBezTo>
                  <a:close/>
                  <a:moveTo>
                    <a:pt x="8848" y="1"/>
                  </a:moveTo>
                  <a:cubicBezTo>
                    <a:pt x="8540" y="1"/>
                    <a:pt x="8278" y="364"/>
                    <a:pt x="8503" y="683"/>
                  </a:cubicBezTo>
                  <a:lnTo>
                    <a:pt x="8788" y="993"/>
                  </a:lnTo>
                  <a:cubicBezTo>
                    <a:pt x="8908" y="1112"/>
                    <a:pt x="8979" y="1278"/>
                    <a:pt x="8979" y="1445"/>
                  </a:cubicBezTo>
                  <a:lnTo>
                    <a:pt x="8979" y="3684"/>
                  </a:lnTo>
                  <a:cubicBezTo>
                    <a:pt x="8576" y="3384"/>
                    <a:pt x="8132" y="3251"/>
                    <a:pt x="7700" y="3251"/>
                  </a:cubicBezTo>
                  <a:cubicBezTo>
                    <a:pt x="6449" y="3251"/>
                    <a:pt x="5302" y="4369"/>
                    <a:pt x="5550" y="5803"/>
                  </a:cubicBezTo>
                  <a:cubicBezTo>
                    <a:pt x="5359" y="5922"/>
                    <a:pt x="5139" y="5982"/>
                    <a:pt x="4919" y="5982"/>
                  </a:cubicBezTo>
                  <a:cubicBezTo>
                    <a:pt x="4698" y="5982"/>
                    <a:pt x="4478" y="5922"/>
                    <a:pt x="4288" y="5803"/>
                  </a:cubicBezTo>
                  <a:cubicBezTo>
                    <a:pt x="4553" y="4369"/>
                    <a:pt x="3410" y="3251"/>
                    <a:pt x="2161" y="3251"/>
                  </a:cubicBezTo>
                  <a:cubicBezTo>
                    <a:pt x="1729" y="3251"/>
                    <a:pt x="1285" y="3384"/>
                    <a:pt x="882" y="3684"/>
                  </a:cubicBezTo>
                  <a:lnTo>
                    <a:pt x="882" y="1469"/>
                  </a:lnTo>
                  <a:cubicBezTo>
                    <a:pt x="882" y="1302"/>
                    <a:pt x="930" y="1136"/>
                    <a:pt x="1073" y="1017"/>
                  </a:cubicBezTo>
                  <a:lnTo>
                    <a:pt x="1358" y="707"/>
                  </a:lnTo>
                  <a:cubicBezTo>
                    <a:pt x="1585" y="405"/>
                    <a:pt x="1317" y="27"/>
                    <a:pt x="1006" y="27"/>
                  </a:cubicBezTo>
                  <a:cubicBezTo>
                    <a:pt x="925" y="27"/>
                    <a:pt x="842" y="53"/>
                    <a:pt x="763" y="112"/>
                  </a:cubicBezTo>
                  <a:lnTo>
                    <a:pt x="453" y="421"/>
                  </a:lnTo>
                  <a:cubicBezTo>
                    <a:pt x="168" y="707"/>
                    <a:pt x="1" y="1088"/>
                    <a:pt x="1" y="1493"/>
                  </a:cubicBezTo>
                  <a:lnTo>
                    <a:pt x="1" y="1564"/>
                  </a:lnTo>
                  <a:cubicBezTo>
                    <a:pt x="1" y="1671"/>
                    <a:pt x="78" y="1725"/>
                    <a:pt x="156" y="1725"/>
                  </a:cubicBezTo>
                  <a:cubicBezTo>
                    <a:pt x="233" y="1725"/>
                    <a:pt x="311" y="1671"/>
                    <a:pt x="311" y="1564"/>
                  </a:cubicBezTo>
                  <a:lnTo>
                    <a:pt x="311" y="1493"/>
                  </a:lnTo>
                  <a:cubicBezTo>
                    <a:pt x="311" y="1183"/>
                    <a:pt x="430" y="874"/>
                    <a:pt x="668" y="635"/>
                  </a:cubicBezTo>
                  <a:lnTo>
                    <a:pt x="954" y="350"/>
                  </a:lnTo>
                  <a:cubicBezTo>
                    <a:pt x="989" y="314"/>
                    <a:pt x="1031" y="296"/>
                    <a:pt x="1070" y="296"/>
                  </a:cubicBezTo>
                  <a:cubicBezTo>
                    <a:pt x="1108" y="296"/>
                    <a:pt x="1144" y="314"/>
                    <a:pt x="1168" y="350"/>
                  </a:cubicBezTo>
                  <a:cubicBezTo>
                    <a:pt x="1215" y="397"/>
                    <a:pt x="1215" y="493"/>
                    <a:pt x="1168" y="540"/>
                  </a:cubicBezTo>
                  <a:lnTo>
                    <a:pt x="858" y="850"/>
                  </a:lnTo>
                  <a:cubicBezTo>
                    <a:pt x="692" y="1017"/>
                    <a:pt x="596" y="1255"/>
                    <a:pt x="596" y="1493"/>
                  </a:cubicBezTo>
                  <a:lnTo>
                    <a:pt x="596" y="3946"/>
                  </a:lnTo>
                  <a:cubicBezTo>
                    <a:pt x="477" y="4065"/>
                    <a:pt x="382" y="4184"/>
                    <a:pt x="287" y="4327"/>
                  </a:cubicBezTo>
                  <a:lnTo>
                    <a:pt x="287" y="2207"/>
                  </a:lnTo>
                  <a:cubicBezTo>
                    <a:pt x="287" y="2100"/>
                    <a:pt x="215" y="2046"/>
                    <a:pt x="144" y="2046"/>
                  </a:cubicBezTo>
                  <a:cubicBezTo>
                    <a:pt x="72" y="2046"/>
                    <a:pt x="1" y="2100"/>
                    <a:pt x="1" y="2207"/>
                  </a:cubicBezTo>
                  <a:lnTo>
                    <a:pt x="1" y="5398"/>
                  </a:lnTo>
                  <a:cubicBezTo>
                    <a:pt x="18" y="6672"/>
                    <a:pt x="1076" y="7545"/>
                    <a:pt x="2191" y="7545"/>
                  </a:cubicBezTo>
                  <a:cubicBezTo>
                    <a:pt x="2640" y="7545"/>
                    <a:pt x="3098" y="7404"/>
                    <a:pt x="3502" y="7089"/>
                  </a:cubicBezTo>
                  <a:cubicBezTo>
                    <a:pt x="3573" y="7184"/>
                    <a:pt x="3645" y="7232"/>
                    <a:pt x="3764" y="7256"/>
                  </a:cubicBezTo>
                  <a:cubicBezTo>
                    <a:pt x="3795" y="7264"/>
                    <a:pt x="3826" y="7269"/>
                    <a:pt x="3857" y="7269"/>
                  </a:cubicBezTo>
                  <a:cubicBezTo>
                    <a:pt x="4081" y="7269"/>
                    <a:pt x="4275" y="7049"/>
                    <a:pt x="4359" y="6756"/>
                  </a:cubicBezTo>
                  <a:cubicBezTo>
                    <a:pt x="4430" y="6541"/>
                    <a:pt x="4359" y="6303"/>
                    <a:pt x="4192" y="6137"/>
                  </a:cubicBezTo>
                  <a:cubicBezTo>
                    <a:pt x="4192" y="6113"/>
                    <a:pt x="4216" y="6089"/>
                    <a:pt x="4216" y="6065"/>
                  </a:cubicBezTo>
                  <a:cubicBezTo>
                    <a:pt x="4430" y="6196"/>
                    <a:pt x="4675" y="6262"/>
                    <a:pt x="4919" y="6262"/>
                  </a:cubicBezTo>
                  <a:cubicBezTo>
                    <a:pt x="5163" y="6262"/>
                    <a:pt x="5407" y="6196"/>
                    <a:pt x="5621" y="6065"/>
                  </a:cubicBezTo>
                  <a:lnTo>
                    <a:pt x="5645" y="6137"/>
                  </a:lnTo>
                  <a:cubicBezTo>
                    <a:pt x="5478" y="6303"/>
                    <a:pt x="5431" y="6541"/>
                    <a:pt x="5478" y="6756"/>
                  </a:cubicBezTo>
                  <a:cubicBezTo>
                    <a:pt x="5526" y="7018"/>
                    <a:pt x="5740" y="7232"/>
                    <a:pt x="6002" y="7280"/>
                  </a:cubicBezTo>
                  <a:lnTo>
                    <a:pt x="6074" y="7280"/>
                  </a:lnTo>
                  <a:cubicBezTo>
                    <a:pt x="6193" y="7256"/>
                    <a:pt x="6288" y="7184"/>
                    <a:pt x="6336" y="7089"/>
                  </a:cubicBezTo>
                  <a:cubicBezTo>
                    <a:pt x="6727" y="7400"/>
                    <a:pt x="7211" y="7557"/>
                    <a:pt x="7695" y="7557"/>
                  </a:cubicBezTo>
                  <a:cubicBezTo>
                    <a:pt x="8064" y="7557"/>
                    <a:pt x="8435" y="7465"/>
                    <a:pt x="8765" y="7280"/>
                  </a:cubicBezTo>
                  <a:cubicBezTo>
                    <a:pt x="8887" y="7218"/>
                    <a:pt x="8799" y="6999"/>
                    <a:pt x="8681" y="6999"/>
                  </a:cubicBezTo>
                  <a:cubicBezTo>
                    <a:pt x="8662" y="6999"/>
                    <a:pt x="8642" y="7004"/>
                    <a:pt x="8622" y="7018"/>
                  </a:cubicBezTo>
                  <a:cubicBezTo>
                    <a:pt x="8288" y="7213"/>
                    <a:pt x="7956" y="7298"/>
                    <a:pt x="7644" y="7298"/>
                  </a:cubicBezTo>
                  <a:cubicBezTo>
                    <a:pt x="6088" y="7298"/>
                    <a:pt x="5015" y="5179"/>
                    <a:pt x="6502" y="3970"/>
                  </a:cubicBezTo>
                  <a:cubicBezTo>
                    <a:pt x="6887" y="3648"/>
                    <a:pt x="7298" y="3510"/>
                    <a:pt x="7691" y="3510"/>
                  </a:cubicBezTo>
                  <a:cubicBezTo>
                    <a:pt x="9100" y="3510"/>
                    <a:pt x="10271" y="5277"/>
                    <a:pt x="9098" y="6637"/>
                  </a:cubicBezTo>
                  <a:cubicBezTo>
                    <a:pt x="9009" y="6744"/>
                    <a:pt x="9107" y="6878"/>
                    <a:pt x="9212" y="6878"/>
                  </a:cubicBezTo>
                  <a:cubicBezTo>
                    <a:pt x="9247" y="6878"/>
                    <a:pt x="9283" y="6863"/>
                    <a:pt x="9312" y="6827"/>
                  </a:cubicBezTo>
                  <a:cubicBezTo>
                    <a:pt x="9646" y="6422"/>
                    <a:pt x="9836" y="5922"/>
                    <a:pt x="9836" y="5398"/>
                  </a:cubicBezTo>
                  <a:lnTo>
                    <a:pt x="9836" y="1469"/>
                  </a:lnTo>
                  <a:cubicBezTo>
                    <a:pt x="9836" y="1064"/>
                    <a:pt x="9693" y="659"/>
                    <a:pt x="9408" y="397"/>
                  </a:cubicBezTo>
                  <a:lnTo>
                    <a:pt x="9098" y="88"/>
                  </a:lnTo>
                  <a:cubicBezTo>
                    <a:pt x="9017" y="27"/>
                    <a:pt x="8931" y="1"/>
                    <a:pt x="8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3384600" y="3782375"/>
              <a:ext cx="92900" cy="78975"/>
            </a:xfrm>
            <a:custGeom>
              <a:avLst/>
              <a:gdLst/>
              <a:ahLst/>
              <a:cxnLst/>
              <a:rect l="l" t="t" r="r" b="b"/>
              <a:pathLst>
                <a:path w="3716" h="3159" extrusionOk="0">
                  <a:moveTo>
                    <a:pt x="2114" y="277"/>
                  </a:moveTo>
                  <a:cubicBezTo>
                    <a:pt x="2788" y="277"/>
                    <a:pt x="3430" y="800"/>
                    <a:pt x="3430" y="1572"/>
                  </a:cubicBezTo>
                  <a:cubicBezTo>
                    <a:pt x="3430" y="2287"/>
                    <a:pt x="2834" y="2882"/>
                    <a:pt x="2120" y="2882"/>
                  </a:cubicBezTo>
                  <a:cubicBezTo>
                    <a:pt x="953" y="2882"/>
                    <a:pt x="382" y="1477"/>
                    <a:pt x="1191" y="667"/>
                  </a:cubicBezTo>
                  <a:cubicBezTo>
                    <a:pt x="1461" y="397"/>
                    <a:pt x="1791" y="277"/>
                    <a:pt x="2114" y="277"/>
                  </a:cubicBezTo>
                  <a:close/>
                  <a:moveTo>
                    <a:pt x="2120" y="1"/>
                  </a:moveTo>
                  <a:cubicBezTo>
                    <a:pt x="715" y="1"/>
                    <a:pt x="1" y="1691"/>
                    <a:pt x="1001" y="2692"/>
                  </a:cubicBezTo>
                  <a:cubicBezTo>
                    <a:pt x="1324" y="3014"/>
                    <a:pt x="1721" y="3159"/>
                    <a:pt x="2111" y="3159"/>
                  </a:cubicBezTo>
                  <a:cubicBezTo>
                    <a:pt x="2929" y="3159"/>
                    <a:pt x="3716" y="2524"/>
                    <a:pt x="3716" y="1572"/>
                  </a:cubicBezTo>
                  <a:cubicBezTo>
                    <a:pt x="3716" y="691"/>
                    <a:pt x="3001" y="1"/>
                    <a:pt x="2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3522300" y="3782375"/>
              <a:ext cx="92725" cy="79100"/>
            </a:xfrm>
            <a:custGeom>
              <a:avLst/>
              <a:gdLst/>
              <a:ahLst/>
              <a:cxnLst/>
              <a:rect l="l" t="t" r="r" b="b"/>
              <a:pathLst>
                <a:path w="3709" h="3164" extrusionOk="0">
                  <a:moveTo>
                    <a:pt x="2115" y="277"/>
                  </a:moveTo>
                  <a:cubicBezTo>
                    <a:pt x="2781" y="277"/>
                    <a:pt x="3423" y="800"/>
                    <a:pt x="3423" y="1572"/>
                  </a:cubicBezTo>
                  <a:cubicBezTo>
                    <a:pt x="3423" y="2287"/>
                    <a:pt x="2851" y="2882"/>
                    <a:pt x="2137" y="2882"/>
                  </a:cubicBezTo>
                  <a:cubicBezTo>
                    <a:pt x="970" y="2882"/>
                    <a:pt x="399" y="1477"/>
                    <a:pt x="1208" y="667"/>
                  </a:cubicBezTo>
                  <a:cubicBezTo>
                    <a:pt x="1471" y="397"/>
                    <a:pt x="1796" y="277"/>
                    <a:pt x="2115" y="277"/>
                  </a:cubicBezTo>
                  <a:close/>
                  <a:moveTo>
                    <a:pt x="2108" y="0"/>
                  </a:moveTo>
                  <a:cubicBezTo>
                    <a:pt x="698" y="0"/>
                    <a:pt x="1" y="1698"/>
                    <a:pt x="994" y="2692"/>
                  </a:cubicBezTo>
                  <a:cubicBezTo>
                    <a:pt x="1320" y="3017"/>
                    <a:pt x="1721" y="3164"/>
                    <a:pt x="2114" y="3164"/>
                  </a:cubicBezTo>
                  <a:cubicBezTo>
                    <a:pt x="2929" y="3164"/>
                    <a:pt x="3709" y="2536"/>
                    <a:pt x="3709" y="1572"/>
                  </a:cubicBezTo>
                  <a:cubicBezTo>
                    <a:pt x="3709" y="691"/>
                    <a:pt x="2994" y="1"/>
                    <a:pt x="2137" y="1"/>
                  </a:cubicBezTo>
                  <a:cubicBezTo>
                    <a:pt x="2127" y="0"/>
                    <a:pt x="2117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23589">
            <a:off x="-879057" y="4047224"/>
            <a:ext cx="2593063" cy="219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13;p40"/>
          <p:cNvSpPr txBox="1">
            <a:spLocks noGrp="1"/>
          </p:cNvSpPr>
          <p:nvPr>
            <p:ph type="title"/>
          </p:nvPr>
        </p:nvSpPr>
        <p:spPr>
          <a:xfrm>
            <a:off x="1043760" y="292625"/>
            <a:ext cx="7472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Извличане на </a:t>
            </a:r>
            <a:b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информация за клиент </a:t>
            </a: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4"/>
          <a:srcRect l="13600" t="38680" r="66050" b="56380"/>
          <a:stretch>
            <a:fillRect/>
          </a:stretch>
        </p:blipFill>
        <p:spPr bwMode="auto">
          <a:xfrm>
            <a:off x="1389888" y="3060192"/>
            <a:ext cx="4915326" cy="640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Картина 12" descr="pngwing.com (8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082" y="2796540"/>
            <a:ext cx="2346960" cy="2346960"/>
          </a:xfrm>
          <a:prstGeom prst="rect">
            <a:avLst/>
          </a:prstGeom>
          <a:effectLst/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1013280" y="310913"/>
            <a:ext cx="7472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Извличане на </a:t>
            </a:r>
            <a:b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информация за клиент </a:t>
            </a: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4" name="Google Shape;314;p40"/>
          <p:cNvSpPr txBox="1">
            <a:spLocks noGrp="1"/>
          </p:cNvSpPr>
          <p:nvPr>
            <p:ph type="subTitle" idx="1"/>
          </p:nvPr>
        </p:nvSpPr>
        <p:spPr>
          <a:xfrm>
            <a:off x="1044914" y="2265102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Условие: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2"/>
          </p:nvPr>
        </p:nvSpPr>
        <p:spPr>
          <a:xfrm>
            <a:off x="2950187" y="2130990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Решение: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6" name="Google Shape;316;p40"/>
          <p:cNvSpPr txBox="1">
            <a:spLocks noGrp="1"/>
          </p:cNvSpPr>
          <p:nvPr>
            <p:ph type="subTitle" idx="3"/>
          </p:nvPr>
        </p:nvSpPr>
        <p:spPr>
          <a:xfrm>
            <a:off x="575522" y="2756715"/>
            <a:ext cx="3167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bg-BG" sz="1200" dirty="0" smtClean="0">
                <a:latin typeface="Cambria" pitchFamily="18" charset="0"/>
                <a:ea typeface="Cambria" pitchFamily="18" charset="0"/>
              </a:rPr>
              <a:t>         Б) Извлечете от базата данни името на клиента с най-малко поръчани копия, заедно с броя на копията и датата на направената поръчка.</a:t>
            </a: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4"/>
          </p:nvPr>
        </p:nvSpPr>
        <p:spPr>
          <a:xfrm>
            <a:off x="3870961" y="2707946"/>
            <a:ext cx="3121151" cy="201035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CREATE VIEW `query6`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AS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SELECT c.`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name`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as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'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client'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, o.`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ordered_copies_count`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, o.`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order_date`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FROM 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clients`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c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JOIN 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orders`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 o ON o.`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client_id`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=c.`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id`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WHERE o.`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ordered_copies_count`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=(</a:t>
            </a: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SELECT MIN(`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ordered_copies_count`</a:t>
            </a:r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) FROM `</a:t>
            </a:r>
            <a:r>
              <a:rPr lang="bg-BG" sz="1000" b="1" i="1" dirty="0" err="1" smtClean="0">
                <a:latin typeface="Cambria" pitchFamily="18" charset="0"/>
                <a:ea typeface="Cambria" pitchFamily="18" charset="0"/>
              </a:rPr>
              <a:t>orders`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bg-BG" sz="1000" b="1" i="1" dirty="0" smtClean="0">
                <a:latin typeface="Cambria" pitchFamily="18" charset="0"/>
                <a:ea typeface="Cambria" pitchFamily="18" charset="0"/>
              </a:rPr>
              <a:t>)</a:t>
            </a: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318" name="Google Shape;318;p40"/>
          <p:cNvSpPr/>
          <p:nvPr/>
        </p:nvSpPr>
        <p:spPr>
          <a:xfrm rot="1409" flipH="1">
            <a:off x="1115699" y="2042542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5;p40"/>
          <p:cNvGrpSpPr/>
          <p:nvPr/>
        </p:nvGrpSpPr>
        <p:grpSpPr>
          <a:xfrm>
            <a:off x="1310640" y="2195225"/>
            <a:ext cx="349029" cy="347122"/>
            <a:chOff x="2224825" y="3657950"/>
            <a:chExt cx="247100" cy="245750"/>
          </a:xfrm>
        </p:grpSpPr>
        <p:sp>
          <p:nvSpPr>
            <p:cNvPr id="326" name="Google Shape;326;p40"/>
            <p:cNvSpPr/>
            <p:nvPr/>
          </p:nvSpPr>
          <p:spPr>
            <a:xfrm>
              <a:off x="2224825" y="3657950"/>
              <a:ext cx="247100" cy="245750"/>
            </a:xfrm>
            <a:custGeom>
              <a:avLst/>
              <a:gdLst/>
              <a:ahLst/>
              <a:cxnLst/>
              <a:rect l="l" t="t" r="r" b="b"/>
              <a:pathLst>
                <a:path w="9884" h="9830" extrusionOk="0">
                  <a:moveTo>
                    <a:pt x="6502" y="286"/>
                  </a:moveTo>
                  <a:cubicBezTo>
                    <a:pt x="6764" y="286"/>
                    <a:pt x="6955" y="501"/>
                    <a:pt x="6955" y="762"/>
                  </a:cubicBezTo>
                  <a:lnTo>
                    <a:pt x="6955" y="2215"/>
                  </a:lnTo>
                  <a:cubicBezTo>
                    <a:pt x="6955" y="2453"/>
                    <a:pt x="6764" y="2668"/>
                    <a:pt x="6502" y="2668"/>
                  </a:cubicBezTo>
                  <a:lnTo>
                    <a:pt x="5431" y="2668"/>
                  </a:lnTo>
                  <a:cubicBezTo>
                    <a:pt x="5359" y="2668"/>
                    <a:pt x="5288" y="2715"/>
                    <a:pt x="5240" y="2787"/>
                  </a:cubicBezTo>
                  <a:lnTo>
                    <a:pt x="4931" y="3215"/>
                  </a:lnTo>
                  <a:lnTo>
                    <a:pt x="4621" y="2787"/>
                  </a:lnTo>
                  <a:cubicBezTo>
                    <a:pt x="4573" y="2715"/>
                    <a:pt x="4502" y="2668"/>
                    <a:pt x="4407" y="2668"/>
                  </a:cubicBezTo>
                  <a:lnTo>
                    <a:pt x="3359" y="2668"/>
                  </a:lnTo>
                  <a:cubicBezTo>
                    <a:pt x="3097" y="2668"/>
                    <a:pt x="2882" y="2453"/>
                    <a:pt x="2882" y="2215"/>
                  </a:cubicBezTo>
                  <a:lnTo>
                    <a:pt x="2882" y="762"/>
                  </a:lnTo>
                  <a:cubicBezTo>
                    <a:pt x="2882" y="501"/>
                    <a:pt x="3097" y="286"/>
                    <a:pt x="3359" y="286"/>
                  </a:cubicBezTo>
                  <a:close/>
                  <a:moveTo>
                    <a:pt x="8979" y="1501"/>
                  </a:moveTo>
                  <a:lnTo>
                    <a:pt x="8979" y="7407"/>
                  </a:lnTo>
                  <a:lnTo>
                    <a:pt x="6383" y="8026"/>
                  </a:lnTo>
                  <a:lnTo>
                    <a:pt x="8384" y="7097"/>
                  </a:lnTo>
                  <a:cubicBezTo>
                    <a:pt x="8455" y="7073"/>
                    <a:pt x="8503" y="6978"/>
                    <a:pt x="8503" y="6907"/>
                  </a:cubicBezTo>
                  <a:lnTo>
                    <a:pt x="8503" y="1620"/>
                  </a:lnTo>
                  <a:lnTo>
                    <a:pt x="8979" y="1501"/>
                  </a:lnTo>
                  <a:close/>
                  <a:moveTo>
                    <a:pt x="1644" y="977"/>
                  </a:moveTo>
                  <a:lnTo>
                    <a:pt x="2621" y="1405"/>
                  </a:lnTo>
                  <a:lnTo>
                    <a:pt x="2621" y="2215"/>
                  </a:lnTo>
                  <a:cubicBezTo>
                    <a:pt x="2621" y="2620"/>
                    <a:pt x="2954" y="2953"/>
                    <a:pt x="3359" y="2953"/>
                  </a:cubicBezTo>
                  <a:lnTo>
                    <a:pt x="4407" y="2953"/>
                  </a:lnTo>
                  <a:lnTo>
                    <a:pt x="4740" y="3453"/>
                  </a:lnTo>
                  <a:cubicBezTo>
                    <a:pt x="4764" y="3477"/>
                    <a:pt x="4788" y="3477"/>
                    <a:pt x="4811" y="3501"/>
                  </a:cubicBezTo>
                  <a:lnTo>
                    <a:pt x="4811" y="8288"/>
                  </a:lnTo>
                  <a:lnTo>
                    <a:pt x="1668" y="6859"/>
                  </a:lnTo>
                  <a:lnTo>
                    <a:pt x="1668" y="3620"/>
                  </a:lnTo>
                  <a:cubicBezTo>
                    <a:pt x="1644" y="3549"/>
                    <a:pt x="1579" y="3513"/>
                    <a:pt x="1516" y="3513"/>
                  </a:cubicBezTo>
                  <a:cubicBezTo>
                    <a:pt x="1454" y="3513"/>
                    <a:pt x="1394" y="3549"/>
                    <a:pt x="1382" y="3620"/>
                  </a:cubicBezTo>
                  <a:lnTo>
                    <a:pt x="1382" y="6907"/>
                  </a:lnTo>
                  <a:cubicBezTo>
                    <a:pt x="1358" y="6978"/>
                    <a:pt x="1430" y="7049"/>
                    <a:pt x="1501" y="7097"/>
                  </a:cubicBezTo>
                  <a:lnTo>
                    <a:pt x="3502" y="8026"/>
                  </a:lnTo>
                  <a:lnTo>
                    <a:pt x="882" y="7407"/>
                  </a:lnTo>
                  <a:lnTo>
                    <a:pt x="882" y="1501"/>
                  </a:lnTo>
                  <a:lnTo>
                    <a:pt x="1358" y="1620"/>
                  </a:lnTo>
                  <a:lnTo>
                    <a:pt x="1358" y="2930"/>
                  </a:lnTo>
                  <a:cubicBezTo>
                    <a:pt x="1358" y="3025"/>
                    <a:pt x="1430" y="3072"/>
                    <a:pt x="1501" y="3072"/>
                  </a:cubicBezTo>
                  <a:cubicBezTo>
                    <a:pt x="1573" y="3072"/>
                    <a:pt x="1644" y="3025"/>
                    <a:pt x="1644" y="2930"/>
                  </a:cubicBezTo>
                  <a:lnTo>
                    <a:pt x="1644" y="977"/>
                  </a:lnTo>
                  <a:close/>
                  <a:moveTo>
                    <a:pt x="8217" y="977"/>
                  </a:moveTo>
                  <a:lnTo>
                    <a:pt x="8217" y="6859"/>
                  </a:lnTo>
                  <a:lnTo>
                    <a:pt x="5073" y="8288"/>
                  </a:lnTo>
                  <a:lnTo>
                    <a:pt x="5073" y="3501"/>
                  </a:lnTo>
                  <a:cubicBezTo>
                    <a:pt x="5097" y="3477"/>
                    <a:pt x="5121" y="3477"/>
                    <a:pt x="5121" y="3453"/>
                  </a:cubicBezTo>
                  <a:lnTo>
                    <a:pt x="5478" y="2953"/>
                  </a:lnTo>
                  <a:lnTo>
                    <a:pt x="6478" y="2953"/>
                  </a:lnTo>
                  <a:cubicBezTo>
                    <a:pt x="6907" y="2953"/>
                    <a:pt x="7241" y="2620"/>
                    <a:pt x="7241" y="2215"/>
                  </a:cubicBezTo>
                  <a:lnTo>
                    <a:pt x="7241" y="1405"/>
                  </a:lnTo>
                  <a:lnTo>
                    <a:pt x="8217" y="977"/>
                  </a:lnTo>
                  <a:close/>
                  <a:moveTo>
                    <a:pt x="882" y="7716"/>
                  </a:moveTo>
                  <a:lnTo>
                    <a:pt x="4764" y="8621"/>
                  </a:lnTo>
                  <a:lnTo>
                    <a:pt x="4764" y="8907"/>
                  </a:lnTo>
                  <a:lnTo>
                    <a:pt x="882" y="7978"/>
                  </a:lnTo>
                  <a:lnTo>
                    <a:pt x="882" y="7716"/>
                  </a:lnTo>
                  <a:close/>
                  <a:moveTo>
                    <a:pt x="8979" y="7692"/>
                  </a:moveTo>
                  <a:lnTo>
                    <a:pt x="8979" y="7978"/>
                  </a:lnTo>
                  <a:lnTo>
                    <a:pt x="5073" y="8907"/>
                  </a:lnTo>
                  <a:lnTo>
                    <a:pt x="5073" y="8621"/>
                  </a:lnTo>
                  <a:lnTo>
                    <a:pt x="8979" y="7692"/>
                  </a:lnTo>
                  <a:close/>
                  <a:moveTo>
                    <a:pt x="3359" y="0"/>
                  </a:moveTo>
                  <a:cubicBezTo>
                    <a:pt x="2930" y="0"/>
                    <a:pt x="2597" y="334"/>
                    <a:pt x="2597" y="762"/>
                  </a:cubicBezTo>
                  <a:lnTo>
                    <a:pt x="2597" y="1096"/>
                  </a:lnTo>
                  <a:lnTo>
                    <a:pt x="1668" y="667"/>
                  </a:lnTo>
                  <a:cubicBezTo>
                    <a:pt x="1639" y="653"/>
                    <a:pt x="1609" y="646"/>
                    <a:pt x="1580" y="646"/>
                  </a:cubicBezTo>
                  <a:cubicBezTo>
                    <a:pt x="1464" y="646"/>
                    <a:pt x="1358" y="749"/>
                    <a:pt x="1358" y="882"/>
                  </a:cubicBezTo>
                  <a:lnTo>
                    <a:pt x="1358" y="1310"/>
                  </a:lnTo>
                  <a:lnTo>
                    <a:pt x="858" y="1191"/>
                  </a:lnTo>
                  <a:cubicBezTo>
                    <a:pt x="839" y="1185"/>
                    <a:pt x="818" y="1182"/>
                    <a:pt x="797" y="1182"/>
                  </a:cubicBezTo>
                  <a:cubicBezTo>
                    <a:pt x="739" y="1182"/>
                    <a:pt x="679" y="1204"/>
                    <a:pt x="644" y="1239"/>
                  </a:cubicBezTo>
                  <a:cubicBezTo>
                    <a:pt x="596" y="1286"/>
                    <a:pt x="572" y="1358"/>
                    <a:pt x="572" y="1405"/>
                  </a:cubicBezTo>
                  <a:lnTo>
                    <a:pt x="572" y="1763"/>
                  </a:lnTo>
                  <a:lnTo>
                    <a:pt x="239" y="1691"/>
                  </a:lnTo>
                  <a:cubicBezTo>
                    <a:pt x="227" y="1689"/>
                    <a:pt x="214" y="1688"/>
                    <a:pt x="202" y="1688"/>
                  </a:cubicBezTo>
                  <a:cubicBezTo>
                    <a:pt x="96" y="1688"/>
                    <a:pt x="1" y="1775"/>
                    <a:pt x="1" y="1882"/>
                  </a:cubicBezTo>
                  <a:lnTo>
                    <a:pt x="1" y="8669"/>
                  </a:lnTo>
                  <a:cubicBezTo>
                    <a:pt x="1" y="8764"/>
                    <a:pt x="72" y="8859"/>
                    <a:pt x="168" y="8859"/>
                  </a:cubicBezTo>
                  <a:lnTo>
                    <a:pt x="4740" y="9812"/>
                  </a:lnTo>
                  <a:cubicBezTo>
                    <a:pt x="4800" y="9824"/>
                    <a:pt x="4865" y="9830"/>
                    <a:pt x="4931" y="9830"/>
                  </a:cubicBezTo>
                  <a:cubicBezTo>
                    <a:pt x="4996" y="9830"/>
                    <a:pt x="5062" y="9824"/>
                    <a:pt x="5121" y="9812"/>
                  </a:cubicBezTo>
                  <a:lnTo>
                    <a:pt x="7383" y="9336"/>
                  </a:lnTo>
                  <a:cubicBezTo>
                    <a:pt x="7559" y="9314"/>
                    <a:pt x="7512" y="9068"/>
                    <a:pt x="7372" y="9068"/>
                  </a:cubicBezTo>
                  <a:cubicBezTo>
                    <a:pt x="7361" y="9068"/>
                    <a:pt x="7349" y="9070"/>
                    <a:pt x="7336" y="9074"/>
                  </a:cubicBezTo>
                  <a:lnTo>
                    <a:pt x="5050" y="9526"/>
                  </a:lnTo>
                  <a:cubicBezTo>
                    <a:pt x="5014" y="9538"/>
                    <a:pt x="4972" y="9544"/>
                    <a:pt x="4931" y="9544"/>
                  </a:cubicBezTo>
                  <a:cubicBezTo>
                    <a:pt x="4889" y="9544"/>
                    <a:pt x="4847" y="9538"/>
                    <a:pt x="4811" y="9526"/>
                  </a:cubicBezTo>
                  <a:lnTo>
                    <a:pt x="311" y="8621"/>
                  </a:lnTo>
                  <a:lnTo>
                    <a:pt x="311" y="2001"/>
                  </a:lnTo>
                  <a:lnTo>
                    <a:pt x="620" y="2048"/>
                  </a:lnTo>
                  <a:lnTo>
                    <a:pt x="620" y="8026"/>
                  </a:lnTo>
                  <a:cubicBezTo>
                    <a:pt x="596" y="8145"/>
                    <a:pt x="668" y="8216"/>
                    <a:pt x="787" y="8240"/>
                  </a:cubicBezTo>
                  <a:lnTo>
                    <a:pt x="4931" y="9217"/>
                  </a:lnTo>
                  <a:lnTo>
                    <a:pt x="4978" y="9217"/>
                  </a:lnTo>
                  <a:lnTo>
                    <a:pt x="9122" y="8240"/>
                  </a:lnTo>
                  <a:cubicBezTo>
                    <a:pt x="9217" y="8216"/>
                    <a:pt x="9289" y="8145"/>
                    <a:pt x="9289" y="8026"/>
                  </a:cubicBezTo>
                  <a:lnTo>
                    <a:pt x="9289" y="2048"/>
                  </a:lnTo>
                  <a:lnTo>
                    <a:pt x="9598" y="2001"/>
                  </a:lnTo>
                  <a:lnTo>
                    <a:pt x="9598" y="8621"/>
                  </a:lnTo>
                  <a:lnTo>
                    <a:pt x="8026" y="8931"/>
                  </a:lnTo>
                  <a:cubicBezTo>
                    <a:pt x="7955" y="8955"/>
                    <a:pt x="7907" y="9026"/>
                    <a:pt x="7907" y="9097"/>
                  </a:cubicBezTo>
                  <a:cubicBezTo>
                    <a:pt x="7927" y="9176"/>
                    <a:pt x="7979" y="9223"/>
                    <a:pt x="8051" y="9223"/>
                  </a:cubicBezTo>
                  <a:cubicBezTo>
                    <a:pt x="8066" y="9223"/>
                    <a:pt x="8082" y="9221"/>
                    <a:pt x="8098" y="9217"/>
                  </a:cubicBezTo>
                  <a:lnTo>
                    <a:pt x="9717" y="8883"/>
                  </a:lnTo>
                  <a:cubicBezTo>
                    <a:pt x="9813" y="8859"/>
                    <a:pt x="9884" y="8764"/>
                    <a:pt x="9884" y="8693"/>
                  </a:cubicBezTo>
                  <a:lnTo>
                    <a:pt x="9884" y="1906"/>
                  </a:lnTo>
                  <a:cubicBezTo>
                    <a:pt x="9860" y="1858"/>
                    <a:pt x="9836" y="1810"/>
                    <a:pt x="9813" y="1763"/>
                  </a:cubicBezTo>
                  <a:cubicBezTo>
                    <a:pt x="9774" y="1724"/>
                    <a:pt x="9719" y="1685"/>
                    <a:pt x="9648" y="1685"/>
                  </a:cubicBezTo>
                  <a:cubicBezTo>
                    <a:pt x="9632" y="1685"/>
                    <a:pt x="9616" y="1687"/>
                    <a:pt x="9598" y="1691"/>
                  </a:cubicBezTo>
                  <a:lnTo>
                    <a:pt x="9265" y="1763"/>
                  </a:lnTo>
                  <a:lnTo>
                    <a:pt x="9265" y="1429"/>
                  </a:lnTo>
                  <a:cubicBezTo>
                    <a:pt x="9265" y="1358"/>
                    <a:pt x="9241" y="1286"/>
                    <a:pt x="9193" y="1263"/>
                  </a:cubicBezTo>
                  <a:cubicBezTo>
                    <a:pt x="9158" y="1209"/>
                    <a:pt x="9108" y="1182"/>
                    <a:pt x="9056" y="1182"/>
                  </a:cubicBezTo>
                  <a:cubicBezTo>
                    <a:pt x="9039" y="1182"/>
                    <a:pt x="9021" y="1185"/>
                    <a:pt x="9003" y="1191"/>
                  </a:cubicBezTo>
                  <a:lnTo>
                    <a:pt x="8503" y="1310"/>
                  </a:lnTo>
                  <a:lnTo>
                    <a:pt x="8503" y="858"/>
                  </a:lnTo>
                  <a:cubicBezTo>
                    <a:pt x="8503" y="834"/>
                    <a:pt x="8503" y="810"/>
                    <a:pt x="8503" y="786"/>
                  </a:cubicBezTo>
                  <a:cubicBezTo>
                    <a:pt x="8466" y="712"/>
                    <a:pt x="8370" y="652"/>
                    <a:pt x="8274" y="652"/>
                  </a:cubicBezTo>
                  <a:cubicBezTo>
                    <a:pt x="8246" y="652"/>
                    <a:pt x="8219" y="657"/>
                    <a:pt x="8193" y="667"/>
                  </a:cubicBezTo>
                  <a:lnTo>
                    <a:pt x="7264" y="1096"/>
                  </a:lnTo>
                  <a:lnTo>
                    <a:pt x="7264" y="429"/>
                  </a:lnTo>
                  <a:cubicBezTo>
                    <a:pt x="7264" y="191"/>
                    <a:pt x="7074" y="0"/>
                    <a:pt x="6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2309975" y="3676400"/>
              <a:ext cx="72650" cy="7775"/>
            </a:xfrm>
            <a:custGeom>
              <a:avLst/>
              <a:gdLst/>
              <a:ahLst/>
              <a:cxnLst/>
              <a:rect l="l" t="t" r="r" b="b"/>
              <a:pathLst>
                <a:path w="2906" h="311" extrusionOk="0">
                  <a:moveTo>
                    <a:pt x="215" y="1"/>
                  </a:moveTo>
                  <a:cubicBezTo>
                    <a:pt x="0" y="1"/>
                    <a:pt x="0" y="310"/>
                    <a:pt x="215" y="310"/>
                  </a:cubicBezTo>
                  <a:lnTo>
                    <a:pt x="2691" y="310"/>
                  </a:lnTo>
                  <a:cubicBezTo>
                    <a:pt x="2906" y="310"/>
                    <a:pt x="2906" y="1"/>
                    <a:pt x="2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2309975" y="3690700"/>
              <a:ext cx="47050" cy="7150"/>
            </a:xfrm>
            <a:custGeom>
              <a:avLst/>
              <a:gdLst/>
              <a:ahLst/>
              <a:cxnLst/>
              <a:rect l="l" t="t" r="r" b="b"/>
              <a:pathLst>
                <a:path w="1882" h="286" extrusionOk="0">
                  <a:moveTo>
                    <a:pt x="215" y="0"/>
                  </a:moveTo>
                  <a:cubicBezTo>
                    <a:pt x="0" y="0"/>
                    <a:pt x="0" y="286"/>
                    <a:pt x="215" y="286"/>
                  </a:cubicBezTo>
                  <a:lnTo>
                    <a:pt x="1691" y="286"/>
                  </a:lnTo>
                  <a:cubicBezTo>
                    <a:pt x="1882" y="286"/>
                    <a:pt x="1882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23589">
            <a:off x="6472718" y="3967977"/>
            <a:ext cx="2593063" cy="219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/>
          <p:nvPr/>
        </p:nvSpPr>
        <p:spPr>
          <a:xfrm rot="1409" flipH="1">
            <a:off x="1394365" y="2201042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1;p40"/>
          <p:cNvGrpSpPr/>
          <p:nvPr/>
        </p:nvGrpSpPr>
        <p:grpSpPr>
          <a:xfrm>
            <a:off x="1583486" y="2399937"/>
            <a:ext cx="362730" cy="266892"/>
            <a:chOff x="3383400" y="3686725"/>
            <a:chExt cx="256800" cy="188950"/>
          </a:xfrm>
        </p:grpSpPr>
        <p:sp>
          <p:nvSpPr>
            <p:cNvPr id="322" name="Google Shape;322;p40"/>
            <p:cNvSpPr/>
            <p:nvPr/>
          </p:nvSpPr>
          <p:spPr>
            <a:xfrm>
              <a:off x="3383400" y="3686725"/>
              <a:ext cx="256800" cy="188950"/>
            </a:xfrm>
            <a:custGeom>
              <a:avLst/>
              <a:gdLst/>
              <a:ahLst/>
              <a:cxnLst/>
              <a:rect l="l" t="t" r="r" b="b"/>
              <a:pathLst>
                <a:path w="10272" h="7558" extrusionOk="0">
                  <a:moveTo>
                    <a:pt x="8800" y="290"/>
                  </a:moveTo>
                  <a:cubicBezTo>
                    <a:pt x="8836" y="290"/>
                    <a:pt x="8872" y="302"/>
                    <a:pt x="8908" y="326"/>
                  </a:cubicBezTo>
                  <a:lnTo>
                    <a:pt x="9193" y="635"/>
                  </a:lnTo>
                  <a:cubicBezTo>
                    <a:pt x="9431" y="850"/>
                    <a:pt x="9551" y="1159"/>
                    <a:pt x="9551" y="1493"/>
                  </a:cubicBezTo>
                  <a:lnTo>
                    <a:pt x="9551" y="4303"/>
                  </a:lnTo>
                  <a:cubicBezTo>
                    <a:pt x="9479" y="4184"/>
                    <a:pt x="9384" y="4041"/>
                    <a:pt x="9265" y="3922"/>
                  </a:cubicBezTo>
                  <a:lnTo>
                    <a:pt x="9265" y="1493"/>
                  </a:lnTo>
                  <a:cubicBezTo>
                    <a:pt x="9265" y="1231"/>
                    <a:pt x="9170" y="993"/>
                    <a:pt x="9003" y="826"/>
                  </a:cubicBezTo>
                  <a:lnTo>
                    <a:pt x="8693" y="516"/>
                  </a:lnTo>
                  <a:cubicBezTo>
                    <a:pt x="8646" y="469"/>
                    <a:pt x="8646" y="374"/>
                    <a:pt x="8693" y="326"/>
                  </a:cubicBezTo>
                  <a:cubicBezTo>
                    <a:pt x="8729" y="302"/>
                    <a:pt x="8765" y="290"/>
                    <a:pt x="8800" y="290"/>
                  </a:cubicBezTo>
                  <a:close/>
                  <a:moveTo>
                    <a:pt x="4073" y="6446"/>
                  </a:moveTo>
                  <a:cubicBezTo>
                    <a:pt x="4097" y="6541"/>
                    <a:pt x="4097" y="6613"/>
                    <a:pt x="4073" y="6708"/>
                  </a:cubicBezTo>
                  <a:cubicBezTo>
                    <a:pt x="4049" y="6899"/>
                    <a:pt x="3907" y="6994"/>
                    <a:pt x="3835" y="6994"/>
                  </a:cubicBezTo>
                  <a:cubicBezTo>
                    <a:pt x="3787" y="6994"/>
                    <a:pt x="3740" y="6946"/>
                    <a:pt x="3740" y="6899"/>
                  </a:cubicBezTo>
                  <a:cubicBezTo>
                    <a:pt x="3859" y="6756"/>
                    <a:pt x="3978" y="6613"/>
                    <a:pt x="4073" y="6446"/>
                  </a:cubicBezTo>
                  <a:close/>
                  <a:moveTo>
                    <a:pt x="5788" y="6446"/>
                  </a:moveTo>
                  <a:cubicBezTo>
                    <a:pt x="5859" y="6613"/>
                    <a:pt x="5978" y="6756"/>
                    <a:pt x="6097" y="6899"/>
                  </a:cubicBezTo>
                  <a:cubicBezTo>
                    <a:pt x="6097" y="6922"/>
                    <a:pt x="6074" y="6970"/>
                    <a:pt x="6026" y="6994"/>
                  </a:cubicBezTo>
                  <a:cubicBezTo>
                    <a:pt x="6018" y="6996"/>
                    <a:pt x="6010" y="6997"/>
                    <a:pt x="6001" y="6997"/>
                  </a:cubicBezTo>
                  <a:cubicBezTo>
                    <a:pt x="5911" y="6997"/>
                    <a:pt x="5810" y="6882"/>
                    <a:pt x="5788" y="6708"/>
                  </a:cubicBezTo>
                  <a:cubicBezTo>
                    <a:pt x="5740" y="6613"/>
                    <a:pt x="5740" y="6518"/>
                    <a:pt x="5788" y="6446"/>
                  </a:cubicBezTo>
                  <a:close/>
                  <a:moveTo>
                    <a:pt x="2168" y="3517"/>
                  </a:moveTo>
                  <a:cubicBezTo>
                    <a:pt x="4645" y="3612"/>
                    <a:pt x="4645" y="7184"/>
                    <a:pt x="2168" y="7280"/>
                  </a:cubicBezTo>
                  <a:cubicBezTo>
                    <a:pt x="1144" y="7280"/>
                    <a:pt x="287" y="6446"/>
                    <a:pt x="287" y="5398"/>
                  </a:cubicBezTo>
                  <a:cubicBezTo>
                    <a:pt x="287" y="4374"/>
                    <a:pt x="1144" y="3517"/>
                    <a:pt x="2168" y="3517"/>
                  </a:cubicBezTo>
                  <a:close/>
                  <a:moveTo>
                    <a:pt x="8848" y="1"/>
                  </a:moveTo>
                  <a:cubicBezTo>
                    <a:pt x="8540" y="1"/>
                    <a:pt x="8278" y="364"/>
                    <a:pt x="8503" y="683"/>
                  </a:cubicBezTo>
                  <a:lnTo>
                    <a:pt x="8788" y="993"/>
                  </a:lnTo>
                  <a:cubicBezTo>
                    <a:pt x="8908" y="1112"/>
                    <a:pt x="8979" y="1278"/>
                    <a:pt x="8979" y="1445"/>
                  </a:cubicBezTo>
                  <a:lnTo>
                    <a:pt x="8979" y="3684"/>
                  </a:lnTo>
                  <a:cubicBezTo>
                    <a:pt x="8576" y="3384"/>
                    <a:pt x="8132" y="3251"/>
                    <a:pt x="7700" y="3251"/>
                  </a:cubicBezTo>
                  <a:cubicBezTo>
                    <a:pt x="6449" y="3251"/>
                    <a:pt x="5302" y="4369"/>
                    <a:pt x="5550" y="5803"/>
                  </a:cubicBezTo>
                  <a:cubicBezTo>
                    <a:pt x="5359" y="5922"/>
                    <a:pt x="5139" y="5982"/>
                    <a:pt x="4919" y="5982"/>
                  </a:cubicBezTo>
                  <a:cubicBezTo>
                    <a:pt x="4698" y="5982"/>
                    <a:pt x="4478" y="5922"/>
                    <a:pt x="4288" y="5803"/>
                  </a:cubicBezTo>
                  <a:cubicBezTo>
                    <a:pt x="4553" y="4369"/>
                    <a:pt x="3410" y="3251"/>
                    <a:pt x="2161" y="3251"/>
                  </a:cubicBezTo>
                  <a:cubicBezTo>
                    <a:pt x="1729" y="3251"/>
                    <a:pt x="1285" y="3384"/>
                    <a:pt x="882" y="3684"/>
                  </a:cubicBezTo>
                  <a:lnTo>
                    <a:pt x="882" y="1469"/>
                  </a:lnTo>
                  <a:cubicBezTo>
                    <a:pt x="882" y="1302"/>
                    <a:pt x="930" y="1136"/>
                    <a:pt x="1073" y="1017"/>
                  </a:cubicBezTo>
                  <a:lnTo>
                    <a:pt x="1358" y="707"/>
                  </a:lnTo>
                  <a:cubicBezTo>
                    <a:pt x="1585" y="405"/>
                    <a:pt x="1317" y="27"/>
                    <a:pt x="1006" y="27"/>
                  </a:cubicBezTo>
                  <a:cubicBezTo>
                    <a:pt x="925" y="27"/>
                    <a:pt x="842" y="53"/>
                    <a:pt x="763" y="112"/>
                  </a:cubicBezTo>
                  <a:lnTo>
                    <a:pt x="453" y="421"/>
                  </a:lnTo>
                  <a:cubicBezTo>
                    <a:pt x="168" y="707"/>
                    <a:pt x="1" y="1088"/>
                    <a:pt x="1" y="1493"/>
                  </a:cubicBezTo>
                  <a:lnTo>
                    <a:pt x="1" y="1564"/>
                  </a:lnTo>
                  <a:cubicBezTo>
                    <a:pt x="1" y="1671"/>
                    <a:pt x="78" y="1725"/>
                    <a:pt x="156" y="1725"/>
                  </a:cubicBezTo>
                  <a:cubicBezTo>
                    <a:pt x="233" y="1725"/>
                    <a:pt x="311" y="1671"/>
                    <a:pt x="311" y="1564"/>
                  </a:cubicBezTo>
                  <a:lnTo>
                    <a:pt x="311" y="1493"/>
                  </a:lnTo>
                  <a:cubicBezTo>
                    <a:pt x="311" y="1183"/>
                    <a:pt x="430" y="874"/>
                    <a:pt x="668" y="635"/>
                  </a:cubicBezTo>
                  <a:lnTo>
                    <a:pt x="954" y="350"/>
                  </a:lnTo>
                  <a:cubicBezTo>
                    <a:pt x="989" y="314"/>
                    <a:pt x="1031" y="296"/>
                    <a:pt x="1070" y="296"/>
                  </a:cubicBezTo>
                  <a:cubicBezTo>
                    <a:pt x="1108" y="296"/>
                    <a:pt x="1144" y="314"/>
                    <a:pt x="1168" y="350"/>
                  </a:cubicBezTo>
                  <a:cubicBezTo>
                    <a:pt x="1215" y="397"/>
                    <a:pt x="1215" y="493"/>
                    <a:pt x="1168" y="540"/>
                  </a:cubicBezTo>
                  <a:lnTo>
                    <a:pt x="858" y="850"/>
                  </a:lnTo>
                  <a:cubicBezTo>
                    <a:pt x="692" y="1017"/>
                    <a:pt x="596" y="1255"/>
                    <a:pt x="596" y="1493"/>
                  </a:cubicBezTo>
                  <a:lnTo>
                    <a:pt x="596" y="3946"/>
                  </a:lnTo>
                  <a:cubicBezTo>
                    <a:pt x="477" y="4065"/>
                    <a:pt x="382" y="4184"/>
                    <a:pt x="287" y="4327"/>
                  </a:cubicBezTo>
                  <a:lnTo>
                    <a:pt x="287" y="2207"/>
                  </a:lnTo>
                  <a:cubicBezTo>
                    <a:pt x="287" y="2100"/>
                    <a:pt x="215" y="2046"/>
                    <a:pt x="144" y="2046"/>
                  </a:cubicBezTo>
                  <a:cubicBezTo>
                    <a:pt x="72" y="2046"/>
                    <a:pt x="1" y="2100"/>
                    <a:pt x="1" y="2207"/>
                  </a:cubicBezTo>
                  <a:lnTo>
                    <a:pt x="1" y="5398"/>
                  </a:lnTo>
                  <a:cubicBezTo>
                    <a:pt x="18" y="6672"/>
                    <a:pt x="1076" y="7545"/>
                    <a:pt x="2191" y="7545"/>
                  </a:cubicBezTo>
                  <a:cubicBezTo>
                    <a:pt x="2640" y="7545"/>
                    <a:pt x="3098" y="7404"/>
                    <a:pt x="3502" y="7089"/>
                  </a:cubicBezTo>
                  <a:cubicBezTo>
                    <a:pt x="3573" y="7184"/>
                    <a:pt x="3645" y="7232"/>
                    <a:pt x="3764" y="7256"/>
                  </a:cubicBezTo>
                  <a:cubicBezTo>
                    <a:pt x="3795" y="7264"/>
                    <a:pt x="3826" y="7269"/>
                    <a:pt x="3857" y="7269"/>
                  </a:cubicBezTo>
                  <a:cubicBezTo>
                    <a:pt x="4081" y="7269"/>
                    <a:pt x="4275" y="7049"/>
                    <a:pt x="4359" y="6756"/>
                  </a:cubicBezTo>
                  <a:cubicBezTo>
                    <a:pt x="4430" y="6541"/>
                    <a:pt x="4359" y="6303"/>
                    <a:pt x="4192" y="6137"/>
                  </a:cubicBezTo>
                  <a:cubicBezTo>
                    <a:pt x="4192" y="6113"/>
                    <a:pt x="4216" y="6089"/>
                    <a:pt x="4216" y="6065"/>
                  </a:cubicBezTo>
                  <a:cubicBezTo>
                    <a:pt x="4430" y="6196"/>
                    <a:pt x="4675" y="6262"/>
                    <a:pt x="4919" y="6262"/>
                  </a:cubicBezTo>
                  <a:cubicBezTo>
                    <a:pt x="5163" y="6262"/>
                    <a:pt x="5407" y="6196"/>
                    <a:pt x="5621" y="6065"/>
                  </a:cubicBezTo>
                  <a:lnTo>
                    <a:pt x="5645" y="6137"/>
                  </a:lnTo>
                  <a:cubicBezTo>
                    <a:pt x="5478" y="6303"/>
                    <a:pt x="5431" y="6541"/>
                    <a:pt x="5478" y="6756"/>
                  </a:cubicBezTo>
                  <a:cubicBezTo>
                    <a:pt x="5526" y="7018"/>
                    <a:pt x="5740" y="7232"/>
                    <a:pt x="6002" y="7280"/>
                  </a:cubicBezTo>
                  <a:lnTo>
                    <a:pt x="6074" y="7280"/>
                  </a:lnTo>
                  <a:cubicBezTo>
                    <a:pt x="6193" y="7256"/>
                    <a:pt x="6288" y="7184"/>
                    <a:pt x="6336" y="7089"/>
                  </a:cubicBezTo>
                  <a:cubicBezTo>
                    <a:pt x="6727" y="7400"/>
                    <a:pt x="7211" y="7557"/>
                    <a:pt x="7695" y="7557"/>
                  </a:cubicBezTo>
                  <a:cubicBezTo>
                    <a:pt x="8064" y="7557"/>
                    <a:pt x="8435" y="7465"/>
                    <a:pt x="8765" y="7280"/>
                  </a:cubicBezTo>
                  <a:cubicBezTo>
                    <a:pt x="8887" y="7218"/>
                    <a:pt x="8799" y="6999"/>
                    <a:pt x="8681" y="6999"/>
                  </a:cubicBezTo>
                  <a:cubicBezTo>
                    <a:pt x="8662" y="6999"/>
                    <a:pt x="8642" y="7004"/>
                    <a:pt x="8622" y="7018"/>
                  </a:cubicBezTo>
                  <a:cubicBezTo>
                    <a:pt x="8288" y="7213"/>
                    <a:pt x="7956" y="7298"/>
                    <a:pt x="7644" y="7298"/>
                  </a:cubicBezTo>
                  <a:cubicBezTo>
                    <a:pt x="6088" y="7298"/>
                    <a:pt x="5015" y="5179"/>
                    <a:pt x="6502" y="3970"/>
                  </a:cubicBezTo>
                  <a:cubicBezTo>
                    <a:pt x="6887" y="3648"/>
                    <a:pt x="7298" y="3510"/>
                    <a:pt x="7691" y="3510"/>
                  </a:cubicBezTo>
                  <a:cubicBezTo>
                    <a:pt x="9100" y="3510"/>
                    <a:pt x="10271" y="5277"/>
                    <a:pt x="9098" y="6637"/>
                  </a:cubicBezTo>
                  <a:cubicBezTo>
                    <a:pt x="9009" y="6744"/>
                    <a:pt x="9107" y="6878"/>
                    <a:pt x="9212" y="6878"/>
                  </a:cubicBezTo>
                  <a:cubicBezTo>
                    <a:pt x="9247" y="6878"/>
                    <a:pt x="9283" y="6863"/>
                    <a:pt x="9312" y="6827"/>
                  </a:cubicBezTo>
                  <a:cubicBezTo>
                    <a:pt x="9646" y="6422"/>
                    <a:pt x="9836" y="5922"/>
                    <a:pt x="9836" y="5398"/>
                  </a:cubicBezTo>
                  <a:lnTo>
                    <a:pt x="9836" y="1469"/>
                  </a:lnTo>
                  <a:cubicBezTo>
                    <a:pt x="9836" y="1064"/>
                    <a:pt x="9693" y="659"/>
                    <a:pt x="9408" y="397"/>
                  </a:cubicBezTo>
                  <a:lnTo>
                    <a:pt x="9098" y="88"/>
                  </a:lnTo>
                  <a:cubicBezTo>
                    <a:pt x="9017" y="27"/>
                    <a:pt x="8931" y="1"/>
                    <a:pt x="8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3384600" y="3782375"/>
              <a:ext cx="92900" cy="78975"/>
            </a:xfrm>
            <a:custGeom>
              <a:avLst/>
              <a:gdLst/>
              <a:ahLst/>
              <a:cxnLst/>
              <a:rect l="l" t="t" r="r" b="b"/>
              <a:pathLst>
                <a:path w="3716" h="3159" extrusionOk="0">
                  <a:moveTo>
                    <a:pt x="2114" y="277"/>
                  </a:moveTo>
                  <a:cubicBezTo>
                    <a:pt x="2788" y="277"/>
                    <a:pt x="3430" y="800"/>
                    <a:pt x="3430" y="1572"/>
                  </a:cubicBezTo>
                  <a:cubicBezTo>
                    <a:pt x="3430" y="2287"/>
                    <a:pt x="2834" y="2882"/>
                    <a:pt x="2120" y="2882"/>
                  </a:cubicBezTo>
                  <a:cubicBezTo>
                    <a:pt x="953" y="2882"/>
                    <a:pt x="382" y="1477"/>
                    <a:pt x="1191" y="667"/>
                  </a:cubicBezTo>
                  <a:cubicBezTo>
                    <a:pt x="1461" y="397"/>
                    <a:pt x="1791" y="277"/>
                    <a:pt x="2114" y="277"/>
                  </a:cubicBezTo>
                  <a:close/>
                  <a:moveTo>
                    <a:pt x="2120" y="1"/>
                  </a:moveTo>
                  <a:cubicBezTo>
                    <a:pt x="715" y="1"/>
                    <a:pt x="1" y="1691"/>
                    <a:pt x="1001" y="2692"/>
                  </a:cubicBezTo>
                  <a:cubicBezTo>
                    <a:pt x="1324" y="3014"/>
                    <a:pt x="1721" y="3159"/>
                    <a:pt x="2111" y="3159"/>
                  </a:cubicBezTo>
                  <a:cubicBezTo>
                    <a:pt x="2929" y="3159"/>
                    <a:pt x="3716" y="2524"/>
                    <a:pt x="3716" y="1572"/>
                  </a:cubicBezTo>
                  <a:cubicBezTo>
                    <a:pt x="3716" y="691"/>
                    <a:pt x="3001" y="1"/>
                    <a:pt x="2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3522300" y="3782375"/>
              <a:ext cx="92725" cy="79100"/>
            </a:xfrm>
            <a:custGeom>
              <a:avLst/>
              <a:gdLst/>
              <a:ahLst/>
              <a:cxnLst/>
              <a:rect l="l" t="t" r="r" b="b"/>
              <a:pathLst>
                <a:path w="3709" h="3164" extrusionOk="0">
                  <a:moveTo>
                    <a:pt x="2115" y="277"/>
                  </a:moveTo>
                  <a:cubicBezTo>
                    <a:pt x="2781" y="277"/>
                    <a:pt x="3423" y="800"/>
                    <a:pt x="3423" y="1572"/>
                  </a:cubicBezTo>
                  <a:cubicBezTo>
                    <a:pt x="3423" y="2287"/>
                    <a:pt x="2851" y="2882"/>
                    <a:pt x="2137" y="2882"/>
                  </a:cubicBezTo>
                  <a:cubicBezTo>
                    <a:pt x="970" y="2882"/>
                    <a:pt x="399" y="1477"/>
                    <a:pt x="1208" y="667"/>
                  </a:cubicBezTo>
                  <a:cubicBezTo>
                    <a:pt x="1471" y="397"/>
                    <a:pt x="1796" y="277"/>
                    <a:pt x="2115" y="277"/>
                  </a:cubicBezTo>
                  <a:close/>
                  <a:moveTo>
                    <a:pt x="2108" y="0"/>
                  </a:moveTo>
                  <a:cubicBezTo>
                    <a:pt x="698" y="0"/>
                    <a:pt x="1" y="1698"/>
                    <a:pt x="994" y="2692"/>
                  </a:cubicBezTo>
                  <a:cubicBezTo>
                    <a:pt x="1320" y="3017"/>
                    <a:pt x="1721" y="3164"/>
                    <a:pt x="2114" y="3164"/>
                  </a:cubicBezTo>
                  <a:cubicBezTo>
                    <a:pt x="2929" y="3164"/>
                    <a:pt x="3709" y="2536"/>
                    <a:pt x="3709" y="1572"/>
                  </a:cubicBezTo>
                  <a:cubicBezTo>
                    <a:pt x="3709" y="691"/>
                    <a:pt x="2994" y="1"/>
                    <a:pt x="2137" y="1"/>
                  </a:cubicBezTo>
                  <a:cubicBezTo>
                    <a:pt x="2127" y="0"/>
                    <a:pt x="2117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23589">
            <a:off x="6637310" y="4047225"/>
            <a:ext cx="2593063" cy="219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13;p40"/>
          <p:cNvSpPr txBox="1">
            <a:spLocks noGrp="1"/>
          </p:cNvSpPr>
          <p:nvPr>
            <p:ph type="title"/>
          </p:nvPr>
        </p:nvSpPr>
        <p:spPr>
          <a:xfrm>
            <a:off x="1037664" y="353585"/>
            <a:ext cx="7472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Извличане на </a:t>
            </a:r>
            <a:b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информация за клиент </a:t>
            </a: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4"/>
          <a:srcRect l="13550" t="38695" r="64800" b="50400"/>
          <a:stretch>
            <a:fillRect/>
          </a:stretch>
        </p:blipFill>
        <p:spPr bwMode="auto">
          <a:xfrm>
            <a:off x="2255520" y="2200657"/>
            <a:ext cx="4805368" cy="129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Картина 10" descr="pngwing.com (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634" y="3358896"/>
            <a:ext cx="1295238" cy="99974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1440000" y="109745"/>
            <a:ext cx="70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Извличане на всички </a:t>
            </a:r>
            <a:b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книги и броя на </a:t>
            </a:r>
            <a:b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изданията им</a:t>
            </a:r>
            <a:r>
              <a:rPr lang="bg-BG" sz="3600" dirty="0" smtClean="0"/>
              <a:t/>
            </a:r>
            <a:br>
              <a:rPr lang="bg-BG" sz="3600" dirty="0" smtClean="0"/>
            </a:b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4" name="Google Shape;314;p40"/>
          <p:cNvSpPr txBox="1">
            <a:spLocks noGrp="1"/>
          </p:cNvSpPr>
          <p:nvPr>
            <p:ph type="subTitle" idx="1"/>
          </p:nvPr>
        </p:nvSpPr>
        <p:spPr>
          <a:xfrm>
            <a:off x="1044914" y="2265102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Условие: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2"/>
          </p:nvPr>
        </p:nvSpPr>
        <p:spPr>
          <a:xfrm>
            <a:off x="2950187" y="2130990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Решение: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6" name="Google Shape;316;p40"/>
          <p:cNvSpPr txBox="1">
            <a:spLocks noGrp="1"/>
          </p:cNvSpPr>
          <p:nvPr>
            <p:ph type="subTitle" idx="3"/>
          </p:nvPr>
        </p:nvSpPr>
        <p:spPr>
          <a:xfrm>
            <a:off x="575522" y="2756715"/>
            <a:ext cx="3167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bg-BG" sz="1200" dirty="0" smtClean="0">
                <a:latin typeface="Cambria" pitchFamily="18" charset="0"/>
                <a:ea typeface="Cambria" pitchFamily="18" charset="0"/>
              </a:rPr>
              <a:t>         Извличане от базите данни на 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id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-то и името на всички книги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 и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 броя на техните издания. Сортирайте резултатите по име на книгата в низходящ ред.</a:t>
            </a: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4"/>
          </p:nvPr>
        </p:nvSpPr>
        <p:spPr>
          <a:xfrm>
            <a:off x="3870961" y="2707946"/>
            <a:ext cx="2950463" cy="201035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CREATE VIEW `query7`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AS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SELECT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as '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book_id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',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b.`name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as 'book', COUNT(DISTINCT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e.`id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`) as '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editions_count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'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FROM `books` b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JOIN `editions` e ON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e.`book_id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`=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GROUP BY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ORDER BY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b.`name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desc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318" name="Google Shape;318;p40"/>
          <p:cNvSpPr/>
          <p:nvPr/>
        </p:nvSpPr>
        <p:spPr>
          <a:xfrm rot="1409" flipH="1">
            <a:off x="1115699" y="2042542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5;p40"/>
          <p:cNvGrpSpPr/>
          <p:nvPr/>
        </p:nvGrpSpPr>
        <p:grpSpPr>
          <a:xfrm>
            <a:off x="1310640" y="2195225"/>
            <a:ext cx="349029" cy="347122"/>
            <a:chOff x="2224825" y="3657950"/>
            <a:chExt cx="247100" cy="245750"/>
          </a:xfrm>
        </p:grpSpPr>
        <p:sp>
          <p:nvSpPr>
            <p:cNvPr id="326" name="Google Shape;326;p40"/>
            <p:cNvSpPr/>
            <p:nvPr/>
          </p:nvSpPr>
          <p:spPr>
            <a:xfrm>
              <a:off x="2224825" y="3657950"/>
              <a:ext cx="247100" cy="245750"/>
            </a:xfrm>
            <a:custGeom>
              <a:avLst/>
              <a:gdLst/>
              <a:ahLst/>
              <a:cxnLst/>
              <a:rect l="l" t="t" r="r" b="b"/>
              <a:pathLst>
                <a:path w="9884" h="9830" extrusionOk="0">
                  <a:moveTo>
                    <a:pt x="6502" y="286"/>
                  </a:moveTo>
                  <a:cubicBezTo>
                    <a:pt x="6764" y="286"/>
                    <a:pt x="6955" y="501"/>
                    <a:pt x="6955" y="762"/>
                  </a:cubicBezTo>
                  <a:lnTo>
                    <a:pt x="6955" y="2215"/>
                  </a:lnTo>
                  <a:cubicBezTo>
                    <a:pt x="6955" y="2453"/>
                    <a:pt x="6764" y="2668"/>
                    <a:pt x="6502" y="2668"/>
                  </a:cubicBezTo>
                  <a:lnTo>
                    <a:pt x="5431" y="2668"/>
                  </a:lnTo>
                  <a:cubicBezTo>
                    <a:pt x="5359" y="2668"/>
                    <a:pt x="5288" y="2715"/>
                    <a:pt x="5240" y="2787"/>
                  </a:cubicBezTo>
                  <a:lnTo>
                    <a:pt x="4931" y="3215"/>
                  </a:lnTo>
                  <a:lnTo>
                    <a:pt x="4621" y="2787"/>
                  </a:lnTo>
                  <a:cubicBezTo>
                    <a:pt x="4573" y="2715"/>
                    <a:pt x="4502" y="2668"/>
                    <a:pt x="4407" y="2668"/>
                  </a:cubicBezTo>
                  <a:lnTo>
                    <a:pt x="3359" y="2668"/>
                  </a:lnTo>
                  <a:cubicBezTo>
                    <a:pt x="3097" y="2668"/>
                    <a:pt x="2882" y="2453"/>
                    <a:pt x="2882" y="2215"/>
                  </a:cubicBezTo>
                  <a:lnTo>
                    <a:pt x="2882" y="762"/>
                  </a:lnTo>
                  <a:cubicBezTo>
                    <a:pt x="2882" y="501"/>
                    <a:pt x="3097" y="286"/>
                    <a:pt x="3359" y="286"/>
                  </a:cubicBezTo>
                  <a:close/>
                  <a:moveTo>
                    <a:pt x="8979" y="1501"/>
                  </a:moveTo>
                  <a:lnTo>
                    <a:pt x="8979" y="7407"/>
                  </a:lnTo>
                  <a:lnTo>
                    <a:pt x="6383" y="8026"/>
                  </a:lnTo>
                  <a:lnTo>
                    <a:pt x="8384" y="7097"/>
                  </a:lnTo>
                  <a:cubicBezTo>
                    <a:pt x="8455" y="7073"/>
                    <a:pt x="8503" y="6978"/>
                    <a:pt x="8503" y="6907"/>
                  </a:cubicBezTo>
                  <a:lnTo>
                    <a:pt x="8503" y="1620"/>
                  </a:lnTo>
                  <a:lnTo>
                    <a:pt x="8979" y="1501"/>
                  </a:lnTo>
                  <a:close/>
                  <a:moveTo>
                    <a:pt x="1644" y="977"/>
                  </a:moveTo>
                  <a:lnTo>
                    <a:pt x="2621" y="1405"/>
                  </a:lnTo>
                  <a:lnTo>
                    <a:pt x="2621" y="2215"/>
                  </a:lnTo>
                  <a:cubicBezTo>
                    <a:pt x="2621" y="2620"/>
                    <a:pt x="2954" y="2953"/>
                    <a:pt x="3359" y="2953"/>
                  </a:cubicBezTo>
                  <a:lnTo>
                    <a:pt x="4407" y="2953"/>
                  </a:lnTo>
                  <a:lnTo>
                    <a:pt x="4740" y="3453"/>
                  </a:lnTo>
                  <a:cubicBezTo>
                    <a:pt x="4764" y="3477"/>
                    <a:pt x="4788" y="3477"/>
                    <a:pt x="4811" y="3501"/>
                  </a:cubicBezTo>
                  <a:lnTo>
                    <a:pt x="4811" y="8288"/>
                  </a:lnTo>
                  <a:lnTo>
                    <a:pt x="1668" y="6859"/>
                  </a:lnTo>
                  <a:lnTo>
                    <a:pt x="1668" y="3620"/>
                  </a:lnTo>
                  <a:cubicBezTo>
                    <a:pt x="1644" y="3549"/>
                    <a:pt x="1579" y="3513"/>
                    <a:pt x="1516" y="3513"/>
                  </a:cubicBezTo>
                  <a:cubicBezTo>
                    <a:pt x="1454" y="3513"/>
                    <a:pt x="1394" y="3549"/>
                    <a:pt x="1382" y="3620"/>
                  </a:cubicBezTo>
                  <a:lnTo>
                    <a:pt x="1382" y="6907"/>
                  </a:lnTo>
                  <a:cubicBezTo>
                    <a:pt x="1358" y="6978"/>
                    <a:pt x="1430" y="7049"/>
                    <a:pt x="1501" y="7097"/>
                  </a:cubicBezTo>
                  <a:lnTo>
                    <a:pt x="3502" y="8026"/>
                  </a:lnTo>
                  <a:lnTo>
                    <a:pt x="882" y="7407"/>
                  </a:lnTo>
                  <a:lnTo>
                    <a:pt x="882" y="1501"/>
                  </a:lnTo>
                  <a:lnTo>
                    <a:pt x="1358" y="1620"/>
                  </a:lnTo>
                  <a:lnTo>
                    <a:pt x="1358" y="2930"/>
                  </a:lnTo>
                  <a:cubicBezTo>
                    <a:pt x="1358" y="3025"/>
                    <a:pt x="1430" y="3072"/>
                    <a:pt x="1501" y="3072"/>
                  </a:cubicBezTo>
                  <a:cubicBezTo>
                    <a:pt x="1573" y="3072"/>
                    <a:pt x="1644" y="3025"/>
                    <a:pt x="1644" y="2930"/>
                  </a:cubicBezTo>
                  <a:lnTo>
                    <a:pt x="1644" y="977"/>
                  </a:lnTo>
                  <a:close/>
                  <a:moveTo>
                    <a:pt x="8217" y="977"/>
                  </a:moveTo>
                  <a:lnTo>
                    <a:pt x="8217" y="6859"/>
                  </a:lnTo>
                  <a:lnTo>
                    <a:pt x="5073" y="8288"/>
                  </a:lnTo>
                  <a:lnTo>
                    <a:pt x="5073" y="3501"/>
                  </a:lnTo>
                  <a:cubicBezTo>
                    <a:pt x="5097" y="3477"/>
                    <a:pt x="5121" y="3477"/>
                    <a:pt x="5121" y="3453"/>
                  </a:cubicBezTo>
                  <a:lnTo>
                    <a:pt x="5478" y="2953"/>
                  </a:lnTo>
                  <a:lnTo>
                    <a:pt x="6478" y="2953"/>
                  </a:lnTo>
                  <a:cubicBezTo>
                    <a:pt x="6907" y="2953"/>
                    <a:pt x="7241" y="2620"/>
                    <a:pt x="7241" y="2215"/>
                  </a:cubicBezTo>
                  <a:lnTo>
                    <a:pt x="7241" y="1405"/>
                  </a:lnTo>
                  <a:lnTo>
                    <a:pt x="8217" y="977"/>
                  </a:lnTo>
                  <a:close/>
                  <a:moveTo>
                    <a:pt x="882" y="7716"/>
                  </a:moveTo>
                  <a:lnTo>
                    <a:pt x="4764" y="8621"/>
                  </a:lnTo>
                  <a:lnTo>
                    <a:pt x="4764" y="8907"/>
                  </a:lnTo>
                  <a:lnTo>
                    <a:pt x="882" y="7978"/>
                  </a:lnTo>
                  <a:lnTo>
                    <a:pt x="882" y="7716"/>
                  </a:lnTo>
                  <a:close/>
                  <a:moveTo>
                    <a:pt x="8979" y="7692"/>
                  </a:moveTo>
                  <a:lnTo>
                    <a:pt x="8979" y="7978"/>
                  </a:lnTo>
                  <a:lnTo>
                    <a:pt x="5073" y="8907"/>
                  </a:lnTo>
                  <a:lnTo>
                    <a:pt x="5073" y="8621"/>
                  </a:lnTo>
                  <a:lnTo>
                    <a:pt x="8979" y="7692"/>
                  </a:lnTo>
                  <a:close/>
                  <a:moveTo>
                    <a:pt x="3359" y="0"/>
                  </a:moveTo>
                  <a:cubicBezTo>
                    <a:pt x="2930" y="0"/>
                    <a:pt x="2597" y="334"/>
                    <a:pt x="2597" y="762"/>
                  </a:cubicBezTo>
                  <a:lnTo>
                    <a:pt x="2597" y="1096"/>
                  </a:lnTo>
                  <a:lnTo>
                    <a:pt x="1668" y="667"/>
                  </a:lnTo>
                  <a:cubicBezTo>
                    <a:pt x="1639" y="653"/>
                    <a:pt x="1609" y="646"/>
                    <a:pt x="1580" y="646"/>
                  </a:cubicBezTo>
                  <a:cubicBezTo>
                    <a:pt x="1464" y="646"/>
                    <a:pt x="1358" y="749"/>
                    <a:pt x="1358" y="882"/>
                  </a:cubicBezTo>
                  <a:lnTo>
                    <a:pt x="1358" y="1310"/>
                  </a:lnTo>
                  <a:lnTo>
                    <a:pt x="858" y="1191"/>
                  </a:lnTo>
                  <a:cubicBezTo>
                    <a:pt x="839" y="1185"/>
                    <a:pt x="818" y="1182"/>
                    <a:pt x="797" y="1182"/>
                  </a:cubicBezTo>
                  <a:cubicBezTo>
                    <a:pt x="739" y="1182"/>
                    <a:pt x="679" y="1204"/>
                    <a:pt x="644" y="1239"/>
                  </a:cubicBezTo>
                  <a:cubicBezTo>
                    <a:pt x="596" y="1286"/>
                    <a:pt x="572" y="1358"/>
                    <a:pt x="572" y="1405"/>
                  </a:cubicBezTo>
                  <a:lnTo>
                    <a:pt x="572" y="1763"/>
                  </a:lnTo>
                  <a:lnTo>
                    <a:pt x="239" y="1691"/>
                  </a:lnTo>
                  <a:cubicBezTo>
                    <a:pt x="227" y="1689"/>
                    <a:pt x="214" y="1688"/>
                    <a:pt x="202" y="1688"/>
                  </a:cubicBezTo>
                  <a:cubicBezTo>
                    <a:pt x="96" y="1688"/>
                    <a:pt x="1" y="1775"/>
                    <a:pt x="1" y="1882"/>
                  </a:cubicBezTo>
                  <a:lnTo>
                    <a:pt x="1" y="8669"/>
                  </a:lnTo>
                  <a:cubicBezTo>
                    <a:pt x="1" y="8764"/>
                    <a:pt x="72" y="8859"/>
                    <a:pt x="168" y="8859"/>
                  </a:cubicBezTo>
                  <a:lnTo>
                    <a:pt x="4740" y="9812"/>
                  </a:lnTo>
                  <a:cubicBezTo>
                    <a:pt x="4800" y="9824"/>
                    <a:pt x="4865" y="9830"/>
                    <a:pt x="4931" y="9830"/>
                  </a:cubicBezTo>
                  <a:cubicBezTo>
                    <a:pt x="4996" y="9830"/>
                    <a:pt x="5062" y="9824"/>
                    <a:pt x="5121" y="9812"/>
                  </a:cubicBezTo>
                  <a:lnTo>
                    <a:pt x="7383" y="9336"/>
                  </a:lnTo>
                  <a:cubicBezTo>
                    <a:pt x="7559" y="9314"/>
                    <a:pt x="7512" y="9068"/>
                    <a:pt x="7372" y="9068"/>
                  </a:cubicBezTo>
                  <a:cubicBezTo>
                    <a:pt x="7361" y="9068"/>
                    <a:pt x="7349" y="9070"/>
                    <a:pt x="7336" y="9074"/>
                  </a:cubicBezTo>
                  <a:lnTo>
                    <a:pt x="5050" y="9526"/>
                  </a:lnTo>
                  <a:cubicBezTo>
                    <a:pt x="5014" y="9538"/>
                    <a:pt x="4972" y="9544"/>
                    <a:pt x="4931" y="9544"/>
                  </a:cubicBezTo>
                  <a:cubicBezTo>
                    <a:pt x="4889" y="9544"/>
                    <a:pt x="4847" y="9538"/>
                    <a:pt x="4811" y="9526"/>
                  </a:cubicBezTo>
                  <a:lnTo>
                    <a:pt x="311" y="8621"/>
                  </a:lnTo>
                  <a:lnTo>
                    <a:pt x="311" y="2001"/>
                  </a:lnTo>
                  <a:lnTo>
                    <a:pt x="620" y="2048"/>
                  </a:lnTo>
                  <a:lnTo>
                    <a:pt x="620" y="8026"/>
                  </a:lnTo>
                  <a:cubicBezTo>
                    <a:pt x="596" y="8145"/>
                    <a:pt x="668" y="8216"/>
                    <a:pt x="787" y="8240"/>
                  </a:cubicBezTo>
                  <a:lnTo>
                    <a:pt x="4931" y="9217"/>
                  </a:lnTo>
                  <a:lnTo>
                    <a:pt x="4978" y="9217"/>
                  </a:lnTo>
                  <a:lnTo>
                    <a:pt x="9122" y="8240"/>
                  </a:lnTo>
                  <a:cubicBezTo>
                    <a:pt x="9217" y="8216"/>
                    <a:pt x="9289" y="8145"/>
                    <a:pt x="9289" y="8026"/>
                  </a:cubicBezTo>
                  <a:lnTo>
                    <a:pt x="9289" y="2048"/>
                  </a:lnTo>
                  <a:lnTo>
                    <a:pt x="9598" y="2001"/>
                  </a:lnTo>
                  <a:lnTo>
                    <a:pt x="9598" y="8621"/>
                  </a:lnTo>
                  <a:lnTo>
                    <a:pt x="8026" y="8931"/>
                  </a:lnTo>
                  <a:cubicBezTo>
                    <a:pt x="7955" y="8955"/>
                    <a:pt x="7907" y="9026"/>
                    <a:pt x="7907" y="9097"/>
                  </a:cubicBezTo>
                  <a:cubicBezTo>
                    <a:pt x="7927" y="9176"/>
                    <a:pt x="7979" y="9223"/>
                    <a:pt x="8051" y="9223"/>
                  </a:cubicBezTo>
                  <a:cubicBezTo>
                    <a:pt x="8066" y="9223"/>
                    <a:pt x="8082" y="9221"/>
                    <a:pt x="8098" y="9217"/>
                  </a:cubicBezTo>
                  <a:lnTo>
                    <a:pt x="9717" y="8883"/>
                  </a:lnTo>
                  <a:cubicBezTo>
                    <a:pt x="9813" y="8859"/>
                    <a:pt x="9884" y="8764"/>
                    <a:pt x="9884" y="8693"/>
                  </a:cubicBezTo>
                  <a:lnTo>
                    <a:pt x="9884" y="1906"/>
                  </a:lnTo>
                  <a:cubicBezTo>
                    <a:pt x="9860" y="1858"/>
                    <a:pt x="9836" y="1810"/>
                    <a:pt x="9813" y="1763"/>
                  </a:cubicBezTo>
                  <a:cubicBezTo>
                    <a:pt x="9774" y="1724"/>
                    <a:pt x="9719" y="1685"/>
                    <a:pt x="9648" y="1685"/>
                  </a:cubicBezTo>
                  <a:cubicBezTo>
                    <a:pt x="9632" y="1685"/>
                    <a:pt x="9616" y="1687"/>
                    <a:pt x="9598" y="1691"/>
                  </a:cubicBezTo>
                  <a:lnTo>
                    <a:pt x="9265" y="1763"/>
                  </a:lnTo>
                  <a:lnTo>
                    <a:pt x="9265" y="1429"/>
                  </a:lnTo>
                  <a:cubicBezTo>
                    <a:pt x="9265" y="1358"/>
                    <a:pt x="9241" y="1286"/>
                    <a:pt x="9193" y="1263"/>
                  </a:cubicBezTo>
                  <a:cubicBezTo>
                    <a:pt x="9158" y="1209"/>
                    <a:pt x="9108" y="1182"/>
                    <a:pt x="9056" y="1182"/>
                  </a:cubicBezTo>
                  <a:cubicBezTo>
                    <a:pt x="9039" y="1182"/>
                    <a:pt x="9021" y="1185"/>
                    <a:pt x="9003" y="1191"/>
                  </a:cubicBezTo>
                  <a:lnTo>
                    <a:pt x="8503" y="1310"/>
                  </a:lnTo>
                  <a:lnTo>
                    <a:pt x="8503" y="858"/>
                  </a:lnTo>
                  <a:cubicBezTo>
                    <a:pt x="8503" y="834"/>
                    <a:pt x="8503" y="810"/>
                    <a:pt x="8503" y="786"/>
                  </a:cubicBezTo>
                  <a:cubicBezTo>
                    <a:pt x="8466" y="712"/>
                    <a:pt x="8370" y="652"/>
                    <a:pt x="8274" y="652"/>
                  </a:cubicBezTo>
                  <a:cubicBezTo>
                    <a:pt x="8246" y="652"/>
                    <a:pt x="8219" y="657"/>
                    <a:pt x="8193" y="667"/>
                  </a:cubicBezTo>
                  <a:lnTo>
                    <a:pt x="7264" y="1096"/>
                  </a:lnTo>
                  <a:lnTo>
                    <a:pt x="7264" y="429"/>
                  </a:lnTo>
                  <a:cubicBezTo>
                    <a:pt x="7264" y="191"/>
                    <a:pt x="7074" y="0"/>
                    <a:pt x="6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2309975" y="3676400"/>
              <a:ext cx="72650" cy="7775"/>
            </a:xfrm>
            <a:custGeom>
              <a:avLst/>
              <a:gdLst/>
              <a:ahLst/>
              <a:cxnLst/>
              <a:rect l="l" t="t" r="r" b="b"/>
              <a:pathLst>
                <a:path w="2906" h="311" extrusionOk="0">
                  <a:moveTo>
                    <a:pt x="215" y="1"/>
                  </a:moveTo>
                  <a:cubicBezTo>
                    <a:pt x="0" y="1"/>
                    <a:pt x="0" y="310"/>
                    <a:pt x="215" y="310"/>
                  </a:cubicBezTo>
                  <a:lnTo>
                    <a:pt x="2691" y="310"/>
                  </a:lnTo>
                  <a:cubicBezTo>
                    <a:pt x="2906" y="310"/>
                    <a:pt x="2906" y="1"/>
                    <a:pt x="2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2309975" y="3690700"/>
              <a:ext cx="47050" cy="7150"/>
            </a:xfrm>
            <a:custGeom>
              <a:avLst/>
              <a:gdLst/>
              <a:ahLst/>
              <a:cxnLst/>
              <a:rect l="l" t="t" r="r" b="b"/>
              <a:pathLst>
                <a:path w="1882" h="286" extrusionOk="0">
                  <a:moveTo>
                    <a:pt x="215" y="0"/>
                  </a:moveTo>
                  <a:cubicBezTo>
                    <a:pt x="0" y="0"/>
                    <a:pt x="0" y="286"/>
                    <a:pt x="215" y="286"/>
                  </a:cubicBezTo>
                  <a:lnTo>
                    <a:pt x="1691" y="286"/>
                  </a:lnTo>
                  <a:cubicBezTo>
                    <a:pt x="1882" y="286"/>
                    <a:pt x="1882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23589">
            <a:off x="6237422" y="3815576"/>
            <a:ext cx="2593063" cy="219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>
            <a:spLocks noGrp="1"/>
          </p:cNvSpPr>
          <p:nvPr>
            <p:ph type="body" idx="1"/>
          </p:nvPr>
        </p:nvSpPr>
        <p:spPr>
          <a:xfrm>
            <a:off x="6424999" y="1899361"/>
            <a:ext cx="2362593" cy="2756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На схемата виждате връзките между създадените от мен таблици – кои таблици, с кои се свързват и по кои полета се осъществяват връзките. Вижда се и пълна информация за вида на полетата.   </a:t>
            </a:r>
            <a:endParaRPr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3" name="Google Shape;303;p3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74" y="209974"/>
            <a:ext cx="4108508" cy="4655300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38100" dir="3180000" algn="bl" rotWithShape="0">
              <a:schemeClr val="dk1">
                <a:alpha val="68000"/>
              </a:schemeClr>
            </a:outerShdw>
          </a:effectLst>
        </p:spPr>
      </p:pic>
      <p:pic>
        <p:nvPicPr>
          <p:cNvPr id="306" name="Google Shape;30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581281">
            <a:off x="4799475" y="3898900"/>
            <a:ext cx="2319700" cy="221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33666">
            <a:off x="7822804" y="252156"/>
            <a:ext cx="2593063" cy="21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66333">
            <a:off x="7737610" y="-497118"/>
            <a:ext cx="1520705" cy="145831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 txBox="1">
            <a:spLocks noGrp="1"/>
          </p:cNvSpPr>
          <p:nvPr>
            <p:ph type="title"/>
          </p:nvPr>
        </p:nvSpPr>
        <p:spPr>
          <a:xfrm>
            <a:off x="6346428" y="1305759"/>
            <a:ext cx="42543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Схема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/>
          <p:nvPr/>
        </p:nvSpPr>
        <p:spPr>
          <a:xfrm rot="1409" flipH="1">
            <a:off x="5941981" y="2201041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1;p40"/>
          <p:cNvGrpSpPr/>
          <p:nvPr/>
        </p:nvGrpSpPr>
        <p:grpSpPr>
          <a:xfrm>
            <a:off x="6137198" y="2393841"/>
            <a:ext cx="362730" cy="266892"/>
            <a:chOff x="3383400" y="3686725"/>
            <a:chExt cx="256800" cy="188950"/>
          </a:xfrm>
        </p:grpSpPr>
        <p:sp>
          <p:nvSpPr>
            <p:cNvPr id="322" name="Google Shape;322;p40"/>
            <p:cNvSpPr/>
            <p:nvPr/>
          </p:nvSpPr>
          <p:spPr>
            <a:xfrm>
              <a:off x="3383400" y="3686725"/>
              <a:ext cx="256800" cy="188950"/>
            </a:xfrm>
            <a:custGeom>
              <a:avLst/>
              <a:gdLst/>
              <a:ahLst/>
              <a:cxnLst/>
              <a:rect l="l" t="t" r="r" b="b"/>
              <a:pathLst>
                <a:path w="10272" h="7558" extrusionOk="0">
                  <a:moveTo>
                    <a:pt x="8800" y="290"/>
                  </a:moveTo>
                  <a:cubicBezTo>
                    <a:pt x="8836" y="290"/>
                    <a:pt x="8872" y="302"/>
                    <a:pt x="8908" y="326"/>
                  </a:cubicBezTo>
                  <a:lnTo>
                    <a:pt x="9193" y="635"/>
                  </a:lnTo>
                  <a:cubicBezTo>
                    <a:pt x="9431" y="850"/>
                    <a:pt x="9551" y="1159"/>
                    <a:pt x="9551" y="1493"/>
                  </a:cubicBezTo>
                  <a:lnTo>
                    <a:pt x="9551" y="4303"/>
                  </a:lnTo>
                  <a:cubicBezTo>
                    <a:pt x="9479" y="4184"/>
                    <a:pt x="9384" y="4041"/>
                    <a:pt x="9265" y="3922"/>
                  </a:cubicBezTo>
                  <a:lnTo>
                    <a:pt x="9265" y="1493"/>
                  </a:lnTo>
                  <a:cubicBezTo>
                    <a:pt x="9265" y="1231"/>
                    <a:pt x="9170" y="993"/>
                    <a:pt x="9003" y="826"/>
                  </a:cubicBezTo>
                  <a:lnTo>
                    <a:pt x="8693" y="516"/>
                  </a:lnTo>
                  <a:cubicBezTo>
                    <a:pt x="8646" y="469"/>
                    <a:pt x="8646" y="374"/>
                    <a:pt x="8693" y="326"/>
                  </a:cubicBezTo>
                  <a:cubicBezTo>
                    <a:pt x="8729" y="302"/>
                    <a:pt x="8765" y="290"/>
                    <a:pt x="8800" y="290"/>
                  </a:cubicBezTo>
                  <a:close/>
                  <a:moveTo>
                    <a:pt x="4073" y="6446"/>
                  </a:moveTo>
                  <a:cubicBezTo>
                    <a:pt x="4097" y="6541"/>
                    <a:pt x="4097" y="6613"/>
                    <a:pt x="4073" y="6708"/>
                  </a:cubicBezTo>
                  <a:cubicBezTo>
                    <a:pt x="4049" y="6899"/>
                    <a:pt x="3907" y="6994"/>
                    <a:pt x="3835" y="6994"/>
                  </a:cubicBezTo>
                  <a:cubicBezTo>
                    <a:pt x="3787" y="6994"/>
                    <a:pt x="3740" y="6946"/>
                    <a:pt x="3740" y="6899"/>
                  </a:cubicBezTo>
                  <a:cubicBezTo>
                    <a:pt x="3859" y="6756"/>
                    <a:pt x="3978" y="6613"/>
                    <a:pt x="4073" y="6446"/>
                  </a:cubicBezTo>
                  <a:close/>
                  <a:moveTo>
                    <a:pt x="5788" y="6446"/>
                  </a:moveTo>
                  <a:cubicBezTo>
                    <a:pt x="5859" y="6613"/>
                    <a:pt x="5978" y="6756"/>
                    <a:pt x="6097" y="6899"/>
                  </a:cubicBezTo>
                  <a:cubicBezTo>
                    <a:pt x="6097" y="6922"/>
                    <a:pt x="6074" y="6970"/>
                    <a:pt x="6026" y="6994"/>
                  </a:cubicBezTo>
                  <a:cubicBezTo>
                    <a:pt x="6018" y="6996"/>
                    <a:pt x="6010" y="6997"/>
                    <a:pt x="6001" y="6997"/>
                  </a:cubicBezTo>
                  <a:cubicBezTo>
                    <a:pt x="5911" y="6997"/>
                    <a:pt x="5810" y="6882"/>
                    <a:pt x="5788" y="6708"/>
                  </a:cubicBezTo>
                  <a:cubicBezTo>
                    <a:pt x="5740" y="6613"/>
                    <a:pt x="5740" y="6518"/>
                    <a:pt x="5788" y="6446"/>
                  </a:cubicBezTo>
                  <a:close/>
                  <a:moveTo>
                    <a:pt x="2168" y="3517"/>
                  </a:moveTo>
                  <a:cubicBezTo>
                    <a:pt x="4645" y="3612"/>
                    <a:pt x="4645" y="7184"/>
                    <a:pt x="2168" y="7280"/>
                  </a:cubicBezTo>
                  <a:cubicBezTo>
                    <a:pt x="1144" y="7280"/>
                    <a:pt x="287" y="6446"/>
                    <a:pt x="287" y="5398"/>
                  </a:cubicBezTo>
                  <a:cubicBezTo>
                    <a:pt x="287" y="4374"/>
                    <a:pt x="1144" y="3517"/>
                    <a:pt x="2168" y="3517"/>
                  </a:cubicBezTo>
                  <a:close/>
                  <a:moveTo>
                    <a:pt x="8848" y="1"/>
                  </a:moveTo>
                  <a:cubicBezTo>
                    <a:pt x="8540" y="1"/>
                    <a:pt x="8278" y="364"/>
                    <a:pt x="8503" y="683"/>
                  </a:cubicBezTo>
                  <a:lnTo>
                    <a:pt x="8788" y="993"/>
                  </a:lnTo>
                  <a:cubicBezTo>
                    <a:pt x="8908" y="1112"/>
                    <a:pt x="8979" y="1278"/>
                    <a:pt x="8979" y="1445"/>
                  </a:cubicBezTo>
                  <a:lnTo>
                    <a:pt x="8979" y="3684"/>
                  </a:lnTo>
                  <a:cubicBezTo>
                    <a:pt x="8576" y="3384"/>
                    <a:pt x="8132" y="3251"/>
                    <a:pt x="7700" y="3251"/>
                  </a:cubicBezTo>
                  <a:cubicBezTo>
                    <a:pt x="6449" y="3251"/>
                    <a:pt x="5302" y="4369"/>
                    <a:pt x="5550" y="5803"/>
                  </a:cubicBezTo>
                  <a:cubicBezTo>
                    <a:pt x="5359" y="5922"/>
                    <a:pt x="5139" y="5982"/>
                    <a:pt x="4919" y="5982"/>
                  </a:cubicBezTo>
                  <a:cubicBezTo>
                    <a:pt x="4698" y="5982"/>
                    <a:pt x="4478" y="5922"/>
                    <a:pt x="4288" y="5803"/>
                  </a:cubicBezTo>
                  <a:cubicBezTo>
                    <a:pt x="4553" y="4369"/>
                    <a:pt x="3410" y="3251"/>
                    <a:pt x="2161" y="3251"/>
                  </a:cubicBezTo>
                  <a:cubicBezTo>
                    <a:pt x="1729" y="3251"/>
                    <a:pt x="1285" y="3384"/>
                    <a:pt x="882" y="3684"/>
                  </a:cubicBezTo>
                  <a:lnTo>
                    <a:pt x="882" y="1469"/>
                  </a:lnTo>
                  <a:cubicBezTo>
                    <a:pt x="882" y="1302"/>
                    <a:pt x="930" y="1136"/>
                    <a:pt x="1073" y="1017"/>
                  </a:cubicBezTo>
                  <a:lnTo>
                    <a:pt x="1358" y="707"/>
                  </a:lnTo>
                  <a:cubicBezTo>
                    <a:pt x="1585" y="405"/>
                    <a:pt x="1317" y="27"/>
                    <a:pt x="1006" y="27"/>
                  </a:cubicBezTo>
                  <a:cubicBezTo>
                    <a:pt x="925" y="27"/>
                    <a:pt x="842" y="53"/>
                    <a:pt x="763" y="112"/>
                  </a:cubicBezTo>
                  <a:lnTo>
                    <a:pt x="453" y="421"/>
                  </a:lnTo>
                  <a:cubicBezTo>
                    <a:pt x="168" y="707"/>
                    <a:pt x="1" y="1088"/>
                    <a:pt x="1" y="1493"/>
                  </a:cubicBezTo>
                  <a:lnTo>
                    <a:pt x="1" y="1564"/>
                  </a:lnTo>
                  <a:cubicBezTo>
                    <a:pt x="1" y="1671"/>
                    <a:pt x="78" y="1725"/>
                    <a:pt x="156" y="1725"/>
                  </a:cubicBezTo>
                  <a:cubicBezTo>
                    <a:pt x="233" y="1725"/>
                    <a:pt x="311" y="1671"/>
                    <a:pt x="311" y="1564"/>
                  </a:cubicBezTo>
                  <a:lnTo>
                    <a:pt x="311" y="1493"/>
                  </a:lnTo>
                  <a:cubicBezTo>
                    <a:pt x="311" y="1183"/>
                    <a:pt x="430" y="874"/>
                    <a:pt x="668" y="635"/>
                  </a:cubicBezTo>
                  <a:lnTo>
                    <a:pt x="954" y="350"/>
                  </a:lnTo>
                  <a:cubicBezTo>
                    <a:pt x="989" y="314"/>
                    <a:pt x="1031" y="296"/>
                    <a:pt x="1070" y="296"/>
                  </a:cubicBezTo>
                  <a:cubicBezTo>
                    <a:pt x="1108" y="296"/>
                    <a:pt x="1144" y="314"/>
                    <a:pt x="1168" y="350"/>
                  </a:cubicBezTo>
                  <a:cubicBezTo>
                    <a:pt x="1215" y="397"/>
                    <a:pt x="1215" y="493"/>
                    <a:pt x="1168" y="540"/>
                  </a:cubicBezTo>
                  <a:lnTo>
                    <a:pt x="858" y="850"/>
                  </a:lnTo>
                  <a:cubicBezTo>
                    <a:pt x="692" y="1017"/>
                    <a:pt x="596" y="1255"/>
                    <a:pt x="596" y="1493"/>
                  </a:cubicBezTo>
                  <a:lnTo>
                    <a:pt x="596" y="3946"/>
                  </a:lnTo>
                  <a:cubicBezTo>
                    <a:pt x="477" y="4065"/>
                    <a:pt x="382" y="4184"/>
                    <a:pt x="287" y="4327"/>
                  </a:cubicBezTo>
                  <a:lnTo>
                    <a:pt x="287" y="2207"/>
                  </a:lnTo>
                  <a:cubicBezTo>
                    <a:pt x="287" y="2100"/>
                    <a:pt x="215" y="2046"/>
                    <a:pt x="144" y="2046"/>
                  </a:cubicBezTo>
                  <a:cubicBezTo>
                    <a:pt x="72" y="2046"/>
                    <a:pt x="1" y="2100"/>
                    <a:pt x="1" y="2207"/>
                  </a:cubicBezTo>
                  <a:lnTo>
                    <a:pt x="1" y="5398"/>
                  </a:lnTo>
                  <a:cubicBezTo>
                    <a:pt x="18" y="6672"/>
                    <a:pt x="1076" y="7545"/>
                    <a:pt x="2191" y="7545"/>
                  </a:cubicBezTo>
                  <a:cubicBezTo>
                    <a:pt x="2640" y="7545"/>
                    <a:pt x="3098" y="7404"/>
                    <a:pt x="3502" y="7089"/>
                  </a:cubicBezTo>
                  <a:cubicBezTo>
                    <a:pt x="3573" y="7184"/>
                    <a:pt x="3645" y="7232"/>
                    <a:pt x="3764" y="7256"/>
                  </a:cubicBezTo>
                  <a:cubicBezTo>
                    <a:pt x="3795" y="7264"/>
                    <a:pt x="3826" y="7269"/>
                    <a:pt x="3857" y="7269"/>
                  </a:cubicBezTo>
                  <a:cubicBezTo>
                    <a:pt x="4081" y="7269"/>
                    <a:pt x="4275" y="7049"/>
                    <a:pt x="4359" y="6756"/>
                  </a:cubicBezTo>
                  <a:cubicBezTo>
                    <a:pt x="4430" y="6541"/>
                    <a:pt x="4359" y="6303"/>
                    <a:pt x="4192" y="6137"/>
                  </a:cubicBezTo>
                  <a:cubicBezTo>
                    <a:pt x="4192" y="6113"/>
                    <a:pt x="4216" y="6089"/>
                    <a:pt x="4216" y="6065"/>
                  </a:cubicBezTo>
                  <a:cubicBezTo>
                    <a:pt x="4430" y="6196"/>
                    <a:pt x="4675" y="6262"/>
                    <a:pt x="4919" y="6262"/>
                  </a:cubicBezTo>
                  <a:cubicBezTo>
                    <a:pt x="5163" y="6262"/>
                    <a:pt x="5407" y="6196"/>
                    <a:pt x="5621" y="6065"/>
                  </a:cubicBezTo>
                  <a:lnTo>
                    <a:pt x="5645" y="6137"/>
                  </a:lnTo>
                  <a:cubicBezTo>
                    <a:pt x="5478" y="6303"/>
                    <a:pt x="5431" y="6541"/>
                    <a:pt x="5478" y="6756"/>
                  </a:cubicBezTo>
                  <a:cubicBezTo>
                    <a:pt x="5526" y="7018"/>
                    <a:pt x="5740" y="7232"/>
                    <a:pt x="6002" y="7280"/>
                  </a:cubicBezTo>
                  <a:lnTo>
                    <a:pt x="6074" y="7280"/>
                  </a:lnTo>
                  <a:cubicBezTo>
                    <a:pt x="6193" y="7256"/>
                    <a:pt x="6288" y="7184"/>
                    <a:pt x="6336" y="7089"/>
                  </a:cubicBezTo>
                  <a:cubicBezTo>
                    <a:pt x="6727" y="7400"/>
                    <a:pt x="7211" y="7557"/>
                    <a:pt x="7695" y="7557"/>
                  </a:cubicBezTo>
                  <a:cubicBezTo>
                    <a:pt x="8064" y="7557"/>
                    <a:pt x="8435" y="7465"/>
                    <a:pt x="8765" y="7280"/>
                  </a:cubicBezTo>
                  <a:cubicBezTo>
                    <a:pt x="8887" y="7218"/>
                    <a:pt x="8799" y="6999"/>
                    <a:pt x="8681" y="6999"/>
                  </a:cubicBezTo>
                  <a:cubicBezTo>
                    <a:pt x="8662" y="6999"/>
                    <a:pt x="8642" y="7004"/>
                    <a:pt x="8622" y="7018"/>
                  </a:cubicBezTo>
                  <a:cubicBezTo>
                    <a:pt x="8288" y="7213"/>
                    <a:pt x="7956" y="7298"/>
                    <a:pt x="7644" y="7298"/>
                  </a:cubicBezTo>
                  <a:cubicBezTo>
                    <a:pt x="6088" y="7298"/>
                    <a:pt x="5015" y="5179"/>
                    <a:pt x="6502" y="3970"/>
                  </a:cubicBezTo>
                  <a:cubicBezTo>
                    <a:pt x="6887" y="3648"/>
                    <a:pt x="7298" y="3510"/>
                    <a:pt x="7691" y="3510"/>
                  </a:cubicBezTo>
                  <a:cubicBezTo>
                    <a:pt x="9100" y="3510"/>
                    <a:pt x="10271" y="5277"/>
                    <a:pt x="9098" y="6637"/>
                  </a:cubicBezTo>
                  <a:cubicBezTo>
                    <a:pt x="9009" y="6744"/>
                    <a:pt x="9107" y="6878"/>
                    <a:pt x="9212" y="6878"/>
                  </a:cubicBezTo>
                  <a:cubicBezTo>
                    <a:pt x="9247" y="6878"/>
                    <a:pt x="9283" y="6863"/>
                    <a:pt x="9312" y="6827"/>
                  </a:cubicBezTo>
                  <a:cubicBezTo>
                    <a:pt x="9646" y="6422"/>
                    <a:pt x="9836" y="5922"/>
                    <a:pt x="9836" y="5398"/>
                  </a:cubicBezTo>
                  <a:lnTo>
                    <a:pt x="9836" y="1469"/>
                  </a:lnTo>
                  <a:cubicBezTo>
                    <a:pt x="9836" y="1064"/>
                    <a:pt x="9693" y="659"/>
                    <a:pt x="9408" y="397"/>
                  </a:cubicBezTo>
                  <a:lnTo>
                    <a:pt x="9098" y="88"/>
                  </a:lnTo>
                  <a:cubicBezTo>
                    <a:pt x="9017" y="27"/>
                    <a:pt x="8931" y="1"/>
                    <a:pt x="8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3384600" y="3782375"/>
              <a:ext cx="92900" cy="78975"/>
            </a:xfrm>
            <a:custGeom>
              <a:avLst/>
              <a:gdLst/>
              <a:ahLst/>
              <a:cxnLst/>
              <a:rect l="l" t="t" r="r" b="b"/>
              <a:pathLst>
                <a:path w="3716" h="3159" extrusionOk="0">
                  <a:moveTo>
                    <a:pt x="2114" y="277"/>
                  </a:moveTo>
                  <a:cubicBezTo>
                    <a:pt x="2788" y="277"/>
                    <a:pt x="3430" y="800"/>
                    <a:pt x="3430" y="1572"/>
                  </a:cubicBezTo>
                  <a:cubicBezTo>
                    <a:pt x="3430" y="2287"/>
                    <a:pt x="2834" y="2882"/>
                    <a:pt x="2120" y="2882"/>
                  </a:cubicBezTo>
                  <a:cubicBezTo>
                    <a:pt x="953" y="2882"/>
                    <a:pt x="382" y="1477"/>
                    <a:pt x="1191" y="667"/>
                  </a:cubicBezTo>
                  <a:cubicBezTo>
                    <a:pt x="1461" y="397"/>
                    <a:pt x="1791" y="277"/>
                    <a:pt x="2114" y="277"/>
                  </a:cubicBezTo>
                  <a:close/>
                  <a:moveTo>
                    <a:pt x="2120" y="1"/>
                  </a:moveTo>
                  <a:cubicBezTo>
                    <a:pt x="715" y="1"/>
                    <a:pt x="1" y="1691"/>
                    <a:pt x="1001" y="2692"/>
                  </a:cubicBezTo>
                  <a:cubicBezTo>
                    <a:pt x="1324" y="3014"/>
                    <a:pt x="1721" y="3159"/>
                    <a:pt x="2111" y="3159"/>
                  </a:cubicBezTo>
                  <a:cubicBezTo>
                    <a:pt x="2929" y="3159"/>
                    <a:pt x="3716" y="2524"/>
                    <a:pt x="3716" y="1572"/>
                  </a:cubicBezTo>
                  <a:cubicBezTo>
                    <a:pt x="3716" y="691"/>
                    <a:pt x="3001" y="1"/>
                    <a:pt x="2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3522300" y="3782375"/>
              <a:ext cx="92725" cy="79100"/>
            </a:xfrm>
            <a:custGeom>
              <a:avLst/>
              <a:gdLst/>
              <a:ahLst/>
              <a:cxnLst/>
              <a:rect l="l" t="t" r="r" b="b"/>
              <a:pathLst>
                <a:path w="3709" h="3164" extrusionOk="0">
                  <a:moveTo>
                    <a:pt x="2115" y="277"/>
                  </a:moveTo>
                  <a:cubicBezTo>
                    <a:pt x="2781" y="277"/>
                    <a:pt x="3423" y="800"/>
                    <a:pt x="3423" y="1572"/>
                  </a:cubicBezTo>
                  <a:cubicBezTo>
                    <a:pt x="3423" y="2287"/>
                    <a:pt x="2851" y="2882"/>
                    <a:pt x="2137" y="2882"/>
                  </a:cubicBezTo>
                  <a:cubicBezTo>
                    <a:pt x="970" y="2882"/>
                    <a:pt x="399" y="1477"/>
                    <a:pt x="1208" y="667"/>
                  </a:cubicBezTo>
                  <a:cubicBezTo>
                    <a:pt x="1471" y="397"/>
                    <a:pt x="1796" y="277"/>
                    <a:pt x="2115" y="277"/>
                  </a:cubicBezTo>
                  <a:close/>
                  <a:moveTo>
                    <a:pt x="2108" y="0"/>
                  </a:moveTo>
                  <a:cubicBezTo>
                    <a:pt x="698" y="0"/>
                    <a:pt x="1" y="1698"/>
                    <a:pt x="994" y="2692"/>
                  </a:cubicBezTo>
                  <a:cubicBezTo>
                    <a:pt x="1320" y="3017"/>
                    <a:pt x="1721" y="3164"/>
                    <a:pt x="2114" y="3164"/>
                  </a:cubicBezTo>
                  <a:cubicBezTo>
                    <a:pt x="2929" y="3164"/>
                    <a:pt x="3709" y="2536"/>
                    <a:pt x="3709" y="1572"/>
                  </a:cubicBezTo>
                  <a:cubicBezTo>
                    <a:pt x="3709" y="691"/>
                    <a:pt x="2994" y="1"/>
                    <a:pt x="2137" y="1"/>
                  </a:cubicBezTo>
                  <a:cubicBezTo>
                    <a:pt x="2127" y="0"/>
                    <a:pt x="2117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23589">
            <a:off x="6637310" y="4047225"/>
            <a:ext cx="2593063" cy="219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13;p40"/>
          <p:cNvSpPr txBox="1">
            <a:spLocks noGrp="1"/>
          </p:cNvSpPr>
          <p:nvPr>
            <p:ph type="title"/>
          </p:nvPr>
        </p:nvSpPr>
        <p:spPr>
          <a:xfrm>
            <a:off x="1421712" y="115824"/>
            <a:ext cx="70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Извличане на всички </a:t>
            </a:r>
            <a:b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книги и броя на </a:t>
            </a:r>
            <a:b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изданията им</a:t>
            </a:r>
            <a:r>
              <a:rPr lang="bg-BG" sz="3600" dirty="0" smtClean="0"/>
              <a:t/>
            </a:r>
            <a:br>
              <a:rPr lang="bg-BG" sz="3600" dirty="0" smtClean="0"/>
            </a:b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4"/>
          <a:srcRect l="13500" t="36978" r="66950" b="35200"/>
          <a:stretch>
            <a:fillRect/>
          </a:stretch>
        </p:blipFill>
        <p:spPr bwMode="auto">
          <a:xfrm>
            <a:off x="2438400" y="2202605"/>
            <a:ext cx="3340608" cy="267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Картина 14" descr="pngwing.com (6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06" y="2761488"/>
            <a:ext cx="1905145" cy="2382012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1342464" y="408449"/>
            <a:ext cx="70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Извличане на книги и </a:t>
            </a:r>
            <a:b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техните автори </a:t>
            </a:r>
            <a:r>
              <a:rPr lang="bg-BG" sz="3600" dirty="0" smtClean="0"/>
              <a:t/>
            </a:r>
            <a:br>
              <a:rPr lang="bg-BG" sz="3600" dirty="0" smtClean="0"/>
            </a:b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4" name="Google Shape;314;p40"/>
          <p:cNvSpPr txBox="1">
            <a:spLocks noGrp="1"/>
          </p:cNvSpPr>
          <p:nvPr>
            <p:ph type="subTitle" idx="1"/>
          </p:nvPr>
        </p:nvSpPr>
        <p:spPr>
          <a:xfrm>
            <a:off x="1044914" y="2265102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Условие: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2"/>
          </p:nvPr>
        </p:nvSpPr>
        <p:spPr>
          <a:xfrm>
            <a:off x="2944091" y="2051742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Решение: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6" name="Google Shape;316;p40"/>
          <p:cNvSpPr txBox="1">
            <a:spLocks noGrp="1"/>
          </p:cNvSpPr>
          <p:nvPr>
            <p:ph type="subTitle" idx="3"/>
          </p:nvPr>
        </p:nvSpPr>
        <p:spPr>
          <a:xfrm>
            <a:off x="575522" y="2756715"/>
            <a:ext cx="3167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bg-BG" sz="1200" dirty="0" smtClean="0">
                <a:latin typeface="Cambria" pitchFamily="18" charset="0"/>
                <a:ea typeface="Cambria" pitchFamily="18" charset="0"/>
              </a:rPr>
              <a:t>         Извличане от базите данни на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 id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-то, името и цената на книгите и 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id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-то, собственото и фамилното име на техните автори, ако книгите са от жанра “романтичен”. Сортирайте резултатите по собствено име на автора в низходящ ред и по цена на книгата във възходящ ред.</a:t>
            </a: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4"/>
          </p:nvPr>
        </p:nvSpPr>
        <p:spPr>
          <a:xfrm>
            <a:off x="3840481" y="2610410"/>
            <a:ext cx="2950463" cy="21078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CREATE VIEW `query8`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AS	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SELECT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as '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book_id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',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b.`name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as 'book',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b.`book_price`,a.`id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as '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author_id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',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a.`first_name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`,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a.`last_name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FROM `books` b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JOIN `authors` a ON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a.`id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`=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b.`author_id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JOIN `genres` g ON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g.`id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`=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b.`genre_book_id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WHERE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g.`name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`='romance'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ORDER BY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a.`first_name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desc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,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b.`book_price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asc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318" name="Google Shape;318;p40"/>
          <p:cNvSpPr/>
          <p:nvPr/>
        </p:nvSpPr>
        <p:spPr>
          <a:xfrm rot="1409" flipH="1">
            <a:off x="1115699" y="2042542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5;p40"/>
          <p:cNvGrpSpPr/>
          <p:nvPr/>
        </p:nvGrpSpPr>
        <p:grpSpPr>
          <a:xfrm>
            <a:off x="1310640" y="2195225"/>
            <a:ext cx="349029" cy="347122"/>
            <a:chOff x="2224825" y="3657950"/>
            <a:chExt cx="247100" cy="245750"/>
          </a:xfrm>
        </p:grpSpPr>
        <p:sp>
          <p:nvSpPr>
            <p:cNvPr id="326" name="Google Shape;326;p40"/>
            <p:cNvSpPr/>
            <p:nvPr/>
          </p:nvSpPr>
          <p:spPr>
            <a:xfrm>
              <a:off x="2224825" y="3657950"/>
              <a:ext cx="247100" cy="245750"/>
            </a:xfrm>
            <a:custGeom>
              <a:avLst/>
              <a:gdLst/>
              <a:ahLst/>
              <a:cxnLst/>
              <a:rect l="l" t="t" r="r" b="b"/>
              <a:pathLst>
                <a:path w="9884" h="9830" extrusionOk="0">
                  <a:moveTo>
                    <a:pt x="6502" y="286"/>
                  </a:moveTo>
                  <a:cubicBezTo>
                    <a:pt x="6764" y="286"/>
                    <a:pt x="6955" y="501"/>
                    <a:pt x="6955" y="762"/>
                  </a:cubicBezTo>
                  <a:lnTo>
                    <a:pt x="6955" y="2215"/>
                  </a:lnTo>
                  <a:cubicBezTo>
                    <a:pt x="6955" y="2453"/>
                    <a:pt x="6764" y="2668"/>
                    <a:pt x="6502" y="2668"/>
                  </a:cubicBezTo>
                  <a:lnTo>
                    <a:pt x="5431" y="2668"/>
                  </a:lnTo>
                  <a:cubicBezTo>
                    <a:pt x="5359" y="2668"/>
                    <a:pt x="5288" y="2715"/>
                    <a:pt x="5240" y="2787"/>
                  </a:cubicBezTo>
                  <a:lnTo>
                    <a:pt x="4931" y="3215"/>
                  </a:lnTo>
                  <a:lnTo>
                    <a:pt x="4621" y="2787"/>
                  </a:lnTo>
                  <a:cubicBezTo>
                    <a:pt x="4573" y="2715"/>
                    <a:pt x="4502" y="2668"/>
                    <a:pt x="4407" y="2668"/>
                  </a:cubicBezTo>
                  <a:lnTo>
                    <a:pt x="3359" y="2668"/>
                  </a:lnTo>
                  <a:cubicBezTo>
                    <a:pt x="3097" y="2668"/>
                    <a:pt x="2882" y="2453"/>
                    <a:pt x="2882" y="2215"/>
                  </a:cubicBezTo>
                  <a:lnTo>
                    <a:pt x="2882" y="762"/>
                  </a:lnTo>
                  <a:cubicBezTo>
                    <a:pt x="2882" y="501"/>
                    <a:pt x="3097" y="286"/>
                    <a:pt x="3359" y="286"/>
                  </a:cubicBezTo>
                  <a:close/>
                  <a:moveTo>
                    <a:pt x="8979" y="1501"/>
                  </a:moveTo>
                  <a:lnTo>
                    <a:pt x="8979" y="7407"/>
                  </a:lnTo>
                  <a:lnTo>
                    <a:pt x="6383" y="8026"/>
                  </a:lnTo>
                  <a:lnTo>
                    <a:pt x="8384" y="7097"/>
                  </a:lnTo>
                  <a:cubicBezTo>
                    <a:pt x="8455" y="7073"/>
                    <a:pt x="8503" y="6978"/>
                    <a:pt x="8503" y="6907"/>
                  </a:cubicBezTo>
                  <a:lnTo>
                    <a:pt x="8503" y="1620"/>
                  </a:lnTo>
                  <a:lnTo>
                    <a:pt x="8979" y="1501"/>
                  </a:lnTo>
                  <a:close/>
                  <a:moveTo>
                    <a:pt x="1644" y="977"/>
                  </a:moveTo>
                  <a:lnTo>
                    <a:pt x="2621" y="1405"/>
                  </a:lnTo>
                  <a:lnTo>
                    <a:pt x="2621" y="2215"/>
                  </a:lnTo>
                  <a:cubicBezTo>
                    <a:pt x="2621" y="2620"/>
                    <a:pt x="2954" y="2953"/>
                    <a:pt x="3359" y="2953"/>
                  </a:cubicBezTo>
                  <a:lnTo>
                    <a:pt x="4407" y="2953"/>
                  </a:lnTo>
                  <a:lnTo>
                    <a:pt x="4740" y="3453"/>
                  </a:lnTo>
                  <a:cubicBezTo>
                    <a:pt x="4764" y="3477"/>
                    <a:pt x="4788" y="3477"/>
                    <a:pt x="4811" y="3501"/>
                  </a:cubicBezTo>
                  <a:lnTo>
                    <a:pt x="4811" y="8288"/>
                  </a:lnTo>
                  <a:lnTo>
                    <a:pt x="1668" y="6859"/>
                  </a:lnTo>
                  <a:lnTo>
                    <a:pt x="1668" y="3620"/>
                  </a:lnTo>
                  <a:cubicBezTo>
                    <a:pt x="1644" y="3549"/>
                    <a:pt x="1579" y="3513"/>
                    <a:pt x="1516" y="3513"/>
                  </a:cubicBezTo>
                  <a:cubicBezTo>
                    <a:pt x="1454" y="3513"/>
                    <a:pt x="1394" y="3549"/>
                    <a:pt x="1382" y="3620"/>
                  </a:cubicBezTo>
                  <a:lnTo>
                    <a:pt x="1382" y="6907"/>
                  </a:lnTo>
                  <a:cubicBezTo>
                    <a:pt x="1358" y="6978"/>
                    <a:pt x="1430" y="7049"/>
                    <a:pt x="1501" y="7097"/>
                  </a:cubicBezTo>
                  <a:lnTo>
                    <a:pt x="3502" y="8026"/>
                  </a:lnTo>
                  <a:lnTo>
                    <a:pt x="882" y="7407"/>
                  </a:lnTo>
                  <a:lnTo>
                    <a:pt x="882" y="1501"/>
                  </a:lnTo>
                  <a:lnTo>
                    <a:pt x="1358" y="1620"/>
                  </a:lnTo>
                  <a:lnTo>
                    <a:pt x="1358" y="2930"/>
                  </a:lnTo>
                  <a:cubicBezTo>
                    <a:pt x="1358" y="3025"/>
                    <a:pt x="1430" y="3072"/>
                    <a:pt x="1501" y="3072"/>
                  </a:cubicBezTo>
                  <a:cubicBezTo>
                    <a:pt x="1573" y="3072"/>
                    <a:pt x="1644" y="3025"/>
                    <a:pt x="1644" y="2930"/>
                  </a:cubicBezTo>
                  <a:lnTo>
                    <a:pt x="1644" y="977"/>
                  </a:lnTo>
                  <a:close/>
                  <a:moveTo>
                    <a:pt x="8217" y="977"/>
                  </a:moveTo>
                  <a:lnTo>
                    <a:pt x="8217" y="6859"/>
                  </a:lnTo>
                  <a:lnTo>
                    <a:pt x="5073" y="8288"/>
                  </a:lnTo>
                  <a:lnTo>
                    <a:pt x="5073" y="3501"/>
                  </a:lnTo>
                  <a:cubicBezTo>
                    <a:pt x="5097" y="3477"/>
                    <a:pt x="5121" y="3477"/>
                    <a:pt x="5121" y="3453"/>
                  </a:cubicBezTo>
                  <a:lnTo>
                    <a:pt x="5478" y="2953"/>
                  </a:lnTo>
                  <a:lnTo>
                    <a:pt x="6478" y="2953"/>
                  </a:lnTo>
                  <a:cubicBezTo>
                    <a:pt x="6907" y="2953"/>
                    <a:pt x="7241" y="2620"/>
                    <a:pt x="7241" y="2215"/>
                  </a:cubicBezTo>
                  <a:lnTo>
                    <a:pt x="7241" y="1405"/>
                  </a:lnTo>
                  <a:lnTo>
                    <a:pt x="8217" y="977"/>
                  </a:lnTo>
                  <a:close/>
                  <a:moveTo>
                    <a:pt x="882" y="7716"/>
                  </a:moveTo>
                  <a:lnTo>
                    <a:pt x="4764" y="8621"/>
                  </a:lnTo>
                  <a:lnTo>
                    <a:pt x="4764" y="8907"/>
                  </a:lnTo>
                  <a:lnTo>
                    <a:pt x="882" y="7978"/>
                  </a:lnTo>
                  <a:lnTo>
                    <a:pt x="882" y="7716"/>
                  </a:lnTo>
                  <a:close/>
                  <a:moveTo>
                    <a:pt x="8979" y="7692"/>
                  </a:moveTo>
                  <a:lnTo>
                    <a:pt x="8979" y="7978"/>
                  </a:lnTo>
                  <a:lnTo>
                    <a:pt x="5073" y="8907"/>
                  </a:lnTo>
                  <a:lnTo>
                    <a:pt x="5073" y="8621"/>
                  </a:lnTo>
                  <a:lnTo>
                    <a:pt x="8979" y="7692"/>
                  </a:lnTo>
                  <a:close/>
                  <a:moveTo>
                    <a:pt x="3359" y="0"/>
                  </a:moveTo>
                  <a:cubicBezTo>
                    <a:pt x="2930" y="0"/>
                    <a:pt x="2597" y="334"/>
                    <a:pt x="2597" y="762"/>
                  </a:cubicBezTo>
                  <a:lnTo>
                    <a:pt x="2597" y="1096"/>
                  </a:lnTo>
                  <a:lnTo>
                    <a:pt x="1668" y="667"/>
                  </a:lnTo>
                  <a:cubicBezTo>
                    <a:pt x="1639" y="653"/>
                    <a:pt x="1609" y="646"/>
                    <a:pt x="1580" y="646"/>
                  </a:cubicBezTo>
                  <a:cubicBezTo>
                    <a:pt x="1464" y="646"/>
                    <a:pt x="1358" y="749"/>
                    <a:pt x="1358" y="882"/>
                  </a:cubicBezTo>
                  <a:lnTo>
                    <a:pt x="1358" y="1310"/>
                  </a:lnTo>
                  <a:lnTo>
                    <a:pt x="858" y="1191"/>
                  </a:lnTo>
                  <a:cubicBezTo>
                    <a:pt x="839" y="1185"/>
                    <a:pt x="818" y="1182"/>
                    <a:pt x="797" y="1182"/>
                  </a:cubicBezTo>
                  <a:cubicBezTo>
                    <a:pt x="739" y="1182"/>
                    <a:pt x="679" y="1204"/>
                    <a:pt x="644" y="1239"/>
                  </a:cubicBezTo>
                  <a:cubicBezTo>
                    <a:pt x="596" y="1286"/>
                    <a:pt x="572" y="1358"/>
                    <a:pt x="572" y="1405"/>
                  </a:cubicBezTo>
                  <a:lnTo>
                    <a:pt x="572" y="1763"/>
                  </a:lnTo>
                  <a:lnTo>
                    <a:pt x="239" y="1691"/>
                  </a:lnTo>
                  <a:cubicBezTo>
                    <a:pt x="227" y="1689"/>
                    <a:pt x="214" y="1688"/>
                    <a:pt x="202" y="1688"/>
                  </a:cubicBezTo>
                  <a:cubicBezTo>
                    <a:pt x="96" y="1688"/>
                    <a:pt x="1" y="1775"/>
                    <a:pt x="1" y="1882"/>
                  </a:cubicBezTo>
                  <a:lnTo>
                    <a:pt x="1" y="8669"/>
                  </a:lnTo>
                  <a:cubicBezTo>
                    <a:pt x="1" y="8764"/>
                    <a:pt x="72" y="8859"/>
                    <a:pt x="168" y="8859"/>
                  </a:cubicBezTo>
                  <a:lnTo>
                    <a:pt x="4740" y="9812"/>
                  </a:lnTo>
                  <a:cubicBezTo>
                    <a:pt x="4800" y="9824"/>
                    <a:pt x="4865" y="9830"/>
                    <a:pt x="4931" y="9830"/>
                  </a:cubicBezTo>
                  <a:cubicBezTo>
                    <a:pt x="4996" y="9830"/>
                    <a:pt x="5062" y="9824"/>
                    <a:pt x="5121" y="9812"/>
                  </a:cubicBezTo>
                  <a:lnTo>
                    <a:pt x="7383" y="9336"/>
                  </a:lnTo>
                  <a:cubicBezTo>
                    <a:pt x="7559" y="9314"/>
                    <a:pt x="7512" y="9068"/>
                    <a:pt x="7372" y="9068"/>
                  </a:cubicBezTo>
                  <a:cubicBezTo>
                    <a:pt x="7361" y="9068"/>
                    <a:pt x="7349" y="9070"/>
                    <a:pt x="7336" y="9074"/>
                  </a:cubicBezTo>
                  <a:lnTo>
                    <a:pt x="5050" y="9526"/>
                  </a:lnTo>
                  <a:cubicBezTo>
                    <a:pt x="5014" y="9538"/>
                    <a:pt x="4972" y="9544"/>
                    <a:pt x="4931" y="9544"/>
                  </a:cubicBezTo>
                  <a:cubicBezTo>
                    <a:pt x="4889" y="9544"/>
                    <a:pt x="4847" y="9538"/>
                    <a:pt x="4811" y="9526"/>
                  </a:cubicBezTo>
                  <a:lnTo>
                    <a:pt x="311" y="8621"/>
                  </a:lnTo>
                  <a:lnTo>
                    <a:pt x="311" y="2001"/>
                  </a:lnTo>
                  <a:lnTo>
                    <a:pt x="620" y="2048"/>
                  </a:lnTo>
                  <a:lnTo>
                    <a:pt x="620" y="8026"/>
                  </a:lnTo>
                  <a:cubicBezTo>
                    <a:pt x="596" y="8145"/>
                    <a:pt x="668" y="8216"/>
                    <a:pt x="787" y="8240"/>
                  </a:cubicBezTo>
                  <a:lnTo>
                    <a:pt x="4931" y="9217"/>
                  </a:lnTo>
                  <a:lnTo>
                    <a:pt x="4978" y="9217"/>
                  </a:lnTo>
                  <a:lnTo>
                    <a:pt x="9122" y="8240"/>
                  </a:lnTo>
                  <a:cubicBezTo>
                    <a:pt x="9217" y="8216"/>
                    <a:pt x="9289" y="8145"/>
                    <a:pt x="9289" y="8026"/>
                  </a:cubicBezTo>
                  <a:lnTo>
                    <a:pt x="9289" y="2048"/>
                  </a:lnTo>
                  <a:lnTo>
                    <a:pt x="9598" y="2001"/>
                  </a:lnTo>
                  <a:lnTo>
                    <a:pt x="9598" y="8621"/>
                  </a:lnTo>
                  <a:lnTo>
                    <a:pt x="8026" y="8931"/>
                  </a:lnTo>
                  <a:cubicBezTo>
                    <a:pt x="7955" y="8955"/>
                    <a:pt x="7907" y="9026"/>
                    <a:pt x="7907" y="9097"/>
                  </a:cubicBezTo>
                  <a:cubicBezTo>
                    <a:pt x="7927" y="9176"/>
                    <a:pt x="7979" y="9223"/>
                    <a:pt x="8051" y="9223"/>
                  </a:cubicBezTo>
                  <a:cubicBezTo>
                    <a:pt x="8066" y="9223"/>
                    <a:pt x="8082" y="9221"/>
                    <a:pt x="8098" y="9217"/>
                  </a:cubicBezTo>
                  <a:lnTo>
                    <a:pt x="9717" y="8883"/>
                  </a:lnTo>
                  <a:cubicBezTo>
                    <a:pt x="9813" y="8859"/>
                    <a:pt x="9884" y="8764"/>
                    <a:pt x="9884" y="8693"/>
                  </a:cubicBezTo>
                  <a:lnTo>
                    <a:pt x="9884" y="1906"/>
                  </a:lnTo>
                  <a:cubicBezTo>
                    <a:pt x="9860" y="1858"/>
                    <a:pt x="9836" y="1810"/>
                    <a:pt x="9813" y="1763"/>
                  </a:cubicBezTo>
                  <a:cubicBezTo>
                    <a:pt x="9774" y="1724"/>
                    <a:pt x="9719" y="1685"/>
                    <a:pt x="9648" y="1685"/>
                  </a:cubicBezTo>
                  <a:cubicBezTo>
                    <a:pt x="9632" y="1685"/>
                    <a:pt x="9616" y="1687"/>
                    <a:pt x="9598" y="1691"/>
                  </a:cubicBezTo>
                  <a:lnTo>
                    <a:pt x="9265" y="1763"/>
                  </a:lnTo>
                  <a:lnTo>
                    <a:pt x="9265" y="1429"/>
                  </a:lnTo>
                  <a:cubicBezTo>
                    <a:pt x="9265" y="1358"/>
                    <a:pt x="9241" y="1286"/>
                    <a:pt x="9193" y="1263"/>
                  </a:cubicBezTo>
                  <a:cubicBezTo>
                    <a:pt x="9158" y="1209"/>
                    <a:pt x="9108" y="1182"/>
                    <a:pt x="9056" y="1182"/>
                  </a:cubicBezTo>
                  <a:cubicBezTo>
                    <a:pt x="9039" y="1182"/>
                    <a:pt x="9021" y="1185"/>
                    <a:pt x="9003" y="1191"/>
                  </a:cubicBezTo>
                  <a:lnTo>
                    <a:pt x="8503" y="1310"/>
                  </a:lnTo>
                  <a:lnTo>
                    <a:pt x="8503" y="858"/>
                  </a:lnTo>
                  <a:cubicBezTo>
                    <a:pt x="8503" y="834"/>
                    <a:pt x="8503" y="810"/>
                    <a:pt x="8503" y="786"/>
                  </a:cubicBezTo>
                  <a:cubicBezTo>
                    <a:pt x="8466" y="712"/>
                    <a:pt x="8370" y="652"/>
                    <a:pt x="8274" y="652"/>
                  </a:cubicBezTo>
                  <a:cubicBezTo>
                    <a:pt x="8246" y="652"/>
                    <a:pt x="8219" y="657"/>
                    <a:pt x="8193" y="667"/>
                  </a:cubicBezTo>
                  <a:lnTo>
                    <a:pt x="7264" y="1096"/>
                  </a:lnTo>
                  <a:lnTo>
                    <a:pt x="7264" y="429"/>
                  </a:lnTo>
                  <a:cubicBezTo>
                    <a:pt x="7264" y="191"/>
                    <a:pt x="7074" y="0"/>
                    <a:pt x="6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2309975" y="3676400"/>
              <a:ext cx="72650" cy="7775"/>
            </a:xfrm>
            <a:custGeom>
              <a:avLst/>
              <a:gdLst/>
              <a:ahLst/>
              <a:cxnLst/>
              <a:rect l="l" t="t" r="r" b="b"/>
              <a:pathLst>
                <a:path w="2906" h="311" extrusionOk="0">
                  <a:moveTo>
                    <a:pt x="215" y="1"/>
                  </a:moveTo>
                  <a:cubicBezTo>
                    <a:pt x="0" y="1"/>
                    <a:pt x="0" y="310"/>
                    <a:pt x="215" y="310"/>
                  </a:cubicBezTo>
                  <a:lnTo>
                    <a:pt x="2691" y="310"/>
                  </a:lnTo>
                  <a:cubicBezTo>
                    <a:pt x="2906" y="310"/>
                    <a:pt x="2906" y="1"/>
                    <a:pt x="2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2309975" y="3690700"/>
              <a:ext cx="47050" cy="7150"/>
            </a:xfrm>
            <a:custGeom>
              <a:avLst/>
              <a:gdLst/>
              <a:ahLst/>
              <a:cxnLst/>
              <a:rect l="l" t="t" r="r" b="b"/>
              <a:pathLst>
                <a:path w="1882" h="286" extrusionOk="0">
                  <a:moveTo>
                    <a:pt x="215" y="0"/>
                  </a:moveTo>
                  <a:cubicBezTo>
                    <a:pt x="0" y="0"/>
                    <a:pt x="0" y="286"/>
                    <a:pt x="215" y="286"/>
                  </a:cubicBezTo>
                  <a:lnTo>
                    <a:pt x="1691" y="286"/>
                  </a:lnTo>
                  <a:cubicBezTo>
                    <a:pt x="1882" y="286"/>
                    <a:pt x="1882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23589">
            <a:off x="6237422" y="4047225"/>
            <a:ext cx="2593063" cy="219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/>
          <p:nvPr/>
        </p:nvSpPr>
        <p:spPr>
          <a:xfrm rot="1409" flipH="1">
            <a:off x="1821086" y="2109601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1;p40"/>
          <p:cNvGrpSpPr/>
          <p:nvPr/>
        </p:nvGrpSpPr>
        <p:grpSpPr>
          <a:xfrm>
            <a:off x="2016302" y="2308497"/>
            <a:ext cx="362730" cy="266892"/>
            <a:chOff x="3383400" y="3686725"/>
            <a:chExt cx="256800" cy="188950"/>
          </a:xfrm>
        </p:grpSpPr>
        <p:sp>
          <p:nvSpPr>
            <p:cNvPr id="322" name="Google Shape;322;p40"/>
            <p:cNvSpPr/>
            <p:nvPr/>
          </p:nvSpPr>
          <p:spPr>
            <a:xfrm>
              <a:off x="3383400" y="3686725"/>
              <a:ext cx="256800" cy="188950"/>
            </a:xfrm>
            <a:custGeom>
              <a:avLst/>
              <a:gdLst/>
              <a:ahLst/>
              <a:cxnLst/>
              <a:rect l="l" t="t" r="r" b="b"/>
              <a:pathLst>
                <a:path w="10272" h="7558" extrusionOk="0">
                  <a:moveTo>
                    <a:pt x="8800" y="290"/>
                  </a:moveTo>
                  <a:cubicBezTo>
                    <a:pt x="8836" y="290"/>
                    <a:pt x="8872" y="302"/>
                    <a:pt x="8908" y="326"/>
                  </a:cubicBezTo>
                  <a:lnTo>
                    <a:pt x="9193" y="635"/>
                  </a:lnTo>
                  <a:cubicBezTo>
                    <a:pt x="9431" y="850"/>
                    <a:pt x="9551" y="1159"/>
                    <a:pt x="9551" y="1493"/>
                  </a:cubicBezTo>
                  <a:lnTo>
                    <a:pt x="9551" y="4303"/>
                  </a:lnTo>
                  <a:cubicBezTo>
                    <a:pt x="9479" y="4184"/>
                    <a:pt x="9384" y="4041"/>
                    <a:pt x="9265" y="3922"/>
                  </a:cubicBezTo>
                  <a:lnTo>
                    <a:pt x="9265" y="1493"/>
                  </a:lnTo>
                  <a:cubicBezTo>
                    <a:pt x="9265" y="1231"/>
                    <a:pt x="9170" y="993"/>
                    <a:pt x="9003" y="826"/>
                  </a:cubicBezTo>
                  <a:lnTo>
                    <a:pt x="8693" y="516"/>
                  </a:lnTo>
                  <a:cubicBezTo>
                    <a:pt x="8646" y="469"/>
                    <a:pt x="8646" y="374"/>
                    <a:pt x="8693" y="326"/>
                  </a:cubicBezTo>
                  <a:cubicBezTo>
                    <a:pt x="8729" y="302"/>
                    <a:pt x="8765" y="290"/>
                    <a:pt x="8800" y="290"/>
                  </a:cubicBezTo>
                  <a:close/>
                  <a:moveTo>
                    <a:pt x="4073" y="6446"/>
                  </a:moveTo>
                  <a:cubicBezTo>
                    <a:pt x="4097" y="6541"/>
                    <a:pt x="4097" y="6613"/>
                    <a:pt x="4073" y="6708"/>
                  </a:cubicBezTo>
                  <a:cubicBezTo>
                    <a:pt x="4049" y="6899"/>
                    <a:pt x="3907" y="6994"/>
                    <a:pt x="3835" y="6994"/>
                  </a:cubicBezTo>
                  <a:cubicBezTo>
                    <a:pt x="3787" y="6994"/>
                    <a:pt x="3740" y="6946"/>
                    <a:pt x="3740" y="6899"/>
                  </a:cubicBezTo>
                  <a:cubicBezTo>
                    <a:pt x="3859" y="6756"/>
                    <a:pt x="3978" y="6613"/>
                    <a:pt x="4073" y="6446"/>
                  </a:cubicBezTo>
                  <a:close/>
                  <a:moveTo>
                    <a:pt x="5788" y="6446"/>
                  </a:moveTo>
                  <a:cubicBezTo>
                    <a:pt x="5859" y="6613"/>
                    <a:pt x="5978" y="6756"/>
                    <a:pt x="6097" y="6899"/>
                  </a:cubicBezTo>
                  <a:cubicBezTo>
                    <a:pt x="6097" y="6922"/>
                    <a:pt x="6074" y="6970"/>
                    <a:pt x="6026" y="6994"/>
                  </a:cubicBezTo>
                  <a:cubicBezTo>
                    <a:pt x="6018" y="6996"/>
                    <a:pt x="6010" y="6997"/>
                    <a:pt x="6001" y="6997"/>
                  </a:cubicBezTo>
                  <a:cubicBezTo>
                    <a:pt x="5911" y="6997"/>
                    <a:pt x="5810" y="6882"/>
                    <a:pt x="5788" y="6708"/>
                  </a:cubicBezTo>
                  <a:cubicBezTo>
                    <a:pt x="5740" y="6613"/>
                    <a:pt x="5740" y="6518"/>
                    <a:pt x="5788" y="6446"/>
                  </a:cubicBezTo>
                  <a:close/>
                  <a:moveTo>
                    <a:pt x="2168" y="3517"/>
                  </a:moveTo>
                  <a:cubicBezTo>
                    <a:pt x="4645" y="3612"/>
                    <a:pt x="4645" y="7184"/>
                    <a:pt x="2168" y="7280"/>
                  </a:cubicBezTo>
                  <a:cubicBezTo>
                    <a:pt x="1144" y="7280"/>
                    <a:pt x="287" y="6446"/>
                    <a:pt x="287" y="5398"/>
                  </a:cubicBezTo>
                  <a:cubicBezTo>
                    <a:pt x="287" y="4374"/>
                    <a:pt x="1144" y="3517"/>
                    <a:pt x="2168" y="3517"/>
                  </a:cubicBezTo>
                  <a:close/>
                  <a:moveTo>
                    <a:pt x="8848" y="1"/>
                  </a:moveTo>
                  <a:cubicBezTo>
                    <a:pt x="8540" y="1"/>
                    <a:pt x="8278" y="364"/>
                    <a:pt x="8503" y="683"/>
                  </a:cubicBezTo>
                  <a:lnTo>
                    <a:pt x="8788" y="993"/>
                  </a:lnTo>
                  <a:cubicBezTo>
                    <a:pt x="8908" y="1112"/>
                    <a:pt x="8979" y="1278"/>
                    <a:pt x="8979" y="1445"/>
                  </a:cubicBezTo>
                  <a:lnTo>
                    <a:pt x="8979" y="3684"/>
                  </a:lnTo>
                  <a:cubicBezTo>
                    <a:pt x="8576" y="3384"/>
                    <a:pt x="8132" y="3251"/>
                    <a:pt x="7700" y="3251"/>
                  </a:cubicBezTo>
                  <a:cubicBezTo>
                    <a:pt x="6449" y="3251"/>
                    <a:pt x="5302" y="4369"/>
                    <a:pt x="5550" y="5803"/>
                  </a:cubicBezTo>
                  <a:cubicBezTo>
                    <a:pt x="5359" y="5922"/>
                    <a:pt x="5139" y="5982"/>
                    <a:pt x="4919" y="5982"/>
                  </a:cubicBezTo>
                  <a:cubicBezTo>
                    <a:pt x="4698" y="5982"/>
                    <a:pt x="4478" y="5922"/>
                    <a:pt x="4288" y="5803"/>
                  </a:cubicBezTo>
                  <a:cubicBezTo>
                    <a:pt x="4553" y="4369"/>
                    <a:pt x="3410" y="3251"/>
                    <a:pt x="2161" y="3251"/>
                  </a:cubicBezTo>
                  <a:cubicBezTo>
                    <a:pt x="1729" y="3251"/>
                    <a:pt x="1285" y="3384"/>
                    <a:pt x="882" y="3684"/>
                  </a:cubicBezTo>
                  <a:lnTo>
                    <a:pt x="882" y="1469"/>
                  </a:lnTo>
                  <a:cubicBezTo>
                    <a:pt x="882" y="1302"/>
                    <a:pt x="930" y="1136"/>
                    <a:pt x="1073" y="1017"/>
                  </a:cubicBezTo>
                  <a:lnTo>
                    <a:pt x="1358" y="707"/>
                  </a:lnTo>
                  <a:cubicBezTo>
                    <a:pt x="1585" y="405"/>
                    <a:pt x="1317" y="27"/>
                    <a:pt x="1006" y="27"/>
                  </a:cubicBezTo>
                  <a:cubicBezTo>
                    <a:pt x="925" y="27"/>
                    <a:pt x="842" y="53"/>
                    <a:pt x="763" y="112"/>
                  </a:cubicBezTo>
                  <a:lnTo>
                    <a:pt x="453" y="421"/>
                  </a:lnTo>
                  <a:cubicBezTo>
                    <a:pt x="168" y="707"/>
                    <a:pt x="1" y="1088"/>
                    <a:pt x="1" y="1493"/>
                  </a:cubicBezTo>
                  <a:lnTo>
                    <a:pt x="1" y="1564"/>
                  </a:lnTo>
                  <a:cubicBezTo>
                    <a:pt x="1" y="1671"/>
                    <a:pt x="78" y="1725"/>
                    <a:pt x="156" y="1725"/>
                  </a:cubicBezTo>
                  <a:cubicBezTo>
                    <a:pt x="233" y="1725"/>
                    <a:pt x="311" y="1671"/>
                    <a:pt x="311" y="1564"/>
                  </a:cubicBezTo>
                  <a:lnTo>
                    <a:pt x="311" y="1493"/>
                  </a:lnTo>
                  <a:cubicBezTo>
                    <a:pt x="311" y="1183"/>
                    <a:pt x="430" y="874"/>
                    <a:pt x="668" y="635"/>
                  </a:cubicBezTo>
                  <a:lnTo>
                    <a:pt x="954" y="350"/>
                  </a:lnTo>
                  <a:cubicBezTo>
                    <a:pt x="989" y="314"/>
                    <a:pt x="1031" y="296"/>
                    <a:pt x="1070" y="296"/>
                  </a:cubicBezTo>
                  <a:cubicBezTo>
                    <a:pt x="1108" y="296"/>
                    <a:pt x="1144" y="314"/>
                    <a:pt x="1168" y="350"/>
                  </a:cubicBezTo>
                  <a:cubicBezTo>
                    <a:pt x="1215" y="397"/>
                    <a:pt x="1215" y="493"/>
                    <a:pt x="1168" y="540"/>
                  </a:cubicBezTo>
                  <a:lnTo>
                    <a:pt x="858" y="850"/>
                  </a:lnTo>
                  <a:cubicBezTo>
                    <a:pt x="692" y="1017"/>
                    <a:pt x="596" y="1255"/>
                    <a:pt x="596" y="1493"/>
                  </a:cubicBezTo>
                  <a:lnTo>
                    <a:pt x="596" y="3946"/>
                  </a:lnTo>
                  <a:cubicBezTo>
                    <a:pt x="477" y="4065"/>
                    <a:pt x="382" y="4184"/>
                    <a:pt x="287" y="4327"/>
                  </a:cubicBezTo>
                  <a:lnTo>
                    <a:pt x="287" y="2207"/>
                  </a:lnTo>
                  <a:cubicBezTo>
                    <a:pt x="287" y="2100"/>
                    <a:pt x="215" y="2046"/>
                    <a:pt x="144" y="2046"/>
                  </a:cubicBezTo>
                  <a:cubicBezTo>
                    <a:pt x="72" y="2046"/>
                    <a:pt x="1" y="2100"/>
                    <a:pt x="1" y="2207"/>
                  </a:cubicBezTo>
                  <a:lnTo>
                    <a:pt x="1" y="5398"/>
                  </a:lnTo>
                  <a:cubicBezTo>
                    <a:pt x="18" y="6672"/>
                    <a:pt x="1076" y="7545"/>
                    <a:pt x="2191" y="7545"/>
                  </a:cubicBezTo>
                  <a:cubicBezTo>
                    <a:pt x="2640" y="7545"/>
                    <a:pt x="3098" y="7404"/>
                    <a:pt x="3502" y="7089"/>
                  </a:cubicBezTo>
                  <a:cubicBezTo>
                    <a:pt x="3573" y="7184"/>
                    <a:pt x="3645" y="7232"/>
                    <a:pt x="3764" y="7256"/>
                  </a:cubicBezTo>
                  <a:cubicBezTo>
                    <a:pt x="3795" y="7264"/>
                    <a:pt x="3826" y="7269"/>
                    <a:pt x="3857" y="7269"/>
                  </a:cubicBezTo>
                  <a:cubicBezTo>
                    <a:pt x="4081" y="7269"/>
                    <a:pt x="4275" y="7049"/>
                    <a:pt x="4359" y="6756"/>
                  </a:cubicBezTo>
                  <a:cubicBezTo>
                    <a:pt x="4430" y="6541"/>
                    <a:pt x="4359" y="6303"/>
                    <a:pt x="4192" y="6137"/>
                  </a:cubicBezTo>
                  <a:cubicBezTo>
                    <a:pt x="4192" y="6113"/>
                    <a:pt x="4216" y="6089"/>
                    <a:pt x="4216" y="6065"/>
                  </a:cubicBezTo>
                  <a:cubicBezTo>
                    <a:pt x="4430" y="6196"/>
                    <a:pt x="4675" y="6262"/>
                    <a:pt x="4919" y="6262"/>
                  </a:cubicBezTo>
                  <a:cubicBezTo>
                    <a:pt x="5163" y="6262"/>
                    <a:pt x="5407" y="6196"/>
                    <a:pt x="5621" y="6065"/>
                  </a:cubicBezTo>
                  <a:lnTo>
                    <a:pt x="5645" y="6137"/>
                  </a:lnTo>
                  <a:cubicBezTo>
                    <a:pt x="5478" y="6303"/>
                    <a:pt x="5431" y="6541"/>
                    <a:pt x="5478" y="6756"/>
                  </a:cubicBezTo>
                  <a:cubicBezTo>
                    <a:pt x="5526" y="7018"/>
                    <a:pt x="5740" y="7232"/>
                    <a:pt x="6002" y="7280"/>
                  </a:cubicBezTo>
                  <a:lnTo>
                    <a:pt x="6074" y="7280"/>
                  </a:lnTo>
                  <a:cubicBezTo>
                    <a:pt x="6193" y="7256"/>
                    <a:pt x="6288" y="7184"/>
                    <a:pt x="6336" y="7089"/>
                  </a:cubicBezTo>
                  <a:cubicBezTo>
                    <a:pt x="6727" y="7400"/>
                    <a:pt x="7211" y="7557"/>
                    <a:pt x="7695" y="7557"/>
                  </a:cubicBezTo>
                  <a:cubicBezTo>
                    <a:pt x="8064" y="7557"/>
                    <a:pt x="8435" y="7465"/>
                    <a:pt x="8765" y="7280"/>
                  </a:cubicBezTo>
                  <a:cubicBezTo>
                    <a:pt x="8887" y="7218"/>
                    <a:pt x="8799" y="6999"/>
                    <a:pt x="8681" y="6999"/>
                  </a:cubicBezTo>
                  <a:cubicBezTo>
                    <a:pt x="8662" y="6999"/>
                    <a:pt x="8642" y="7004"/>
                    <a:pt x="8622" y="7018"/>
                  </a:cubicBezTo>
                  <a:cubicBezTo>
                    <a:pt x="8288" y="7213"/>
                    <a:pt x="7956" y="7298"/>
                    <a:pt x="7644" y="7298"/>
                  </a:cubicBezTo>
                  <a:cubicBezTo>
                    <a:pt x="6088" y="7298"/>
                    <a:pt x="5015" y="5179"/>
                    <a:pt x="6502" y="3970"/>
                  </a:cubicBezTo>
                  <a:cubicBezTo>
                    <a:pt x="6887" y="3648"/>
                    <a:pt x="7298" y="3510"/>
                    <a:pt x="7691" y="3510"/>
                  </a:cubicBezTo>
                  <a:cubicBezTo>
                    <a:pt x="9100" y="3510"/>
                    <a:pt x="10271" y="5277"/>
                    <a:pt x="9098" y="6637"/>
                  </a:cubicBezTo>
                  <a:cubicBezTo>
                    <a:pt x="9009" y="6744"/>
                    <a:pt x="9107" y="6878"/>
                    <a:pt x="9212" y="6878"/>
                  </a:cubicBezTo>
                  <a:cubicBezTo>
                    <a:pt x="9247" y="6878"/>
                    <a:pt x="9283" y="6863"/>
                    <a:pt x="9312" y="6827"/>
                  </a:cubicBezTo>
                  <a:cubicBezTo>
                    <a:pt x="9646" y="6422"/>
                    <a:pt x="9836" y="5922"/>
                    <a:pt x="9836" y="5398"/>
                  </a:cubicBezTo>
                  <a:lnTo>
                    <a:pt x="9836" y="1469"/>
                  </a:lnTo>
                  <a:cubicBezTo>
                    <a:pt x="9836" y="1064"/>
                    <a:pt x="9693" y="659"/>
                    <a:pt x="9408" y="397"/>
                  </a:cubicBezTo>
                  <a:lnTo>
                    <a:pt x="9098" y="88"/>
                  </a:lnTo>
                  <a:cubicBezTo>
                    <a:pt x="9017" y="27"/>
                    <a:pt x="8931" y="1"/>
                    <a:pt x="8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3384600" y="3782375"/>
              <a:ext cx="92900" cy="78975"/>
            </a:xfrm>
            <a:custGeom>
              <a:avLst/>
              <a:gdLst/>
              <a:ahLst/>
              <a:cxnLst/>
              <a:rect l="l" t="t" r="r" b="b"/>
              <a:pathLst>
                <a:path w="3716" h="3159" extrusionOk="0">
                  <a:moveTo>
                    <a:pt x="2114" y="277"/>
                  </a:moveTo>
                  <a:cubicBezTo>
                    <a:pt x="2788" y="277"/>
                    <a:pt x="3430" y="800"/>
                    <a:pt x="3430" y="1572"/>
                  </a:cubicBezTo>
                  <a:cubicBezTo>
                    <a:pt x="3430" y="2287"/>
                    <a:pt x="2834" y="2882"/>
                    <a:pt x="2120" y="2882"/>
                  </a:cubicBezTo>
                  <a:cubicBezTo>
                    <a:pt x="953" y="2882"/>
                    <a:pt x="382" y="1477"/>
                    <a:pt x="1191" y="667"/>
                  </a:cubicBezTo>
                  <a:cubicBezTo>
                    <a:pt x="1461" y="397"/>
                    <a:pt x="1791" y="277"/>
                    <a:pt x="2114" y="277"/>
                  </a:cubicBezTo>
                  <a:close/>
                  <a:moveTo>
                    <a:pt x="2120" y="1"/>
                  </a:moveTo>
                  <a:cubicBezTo>
                    <a:pt x="715" y="1"/>
                    <a:pt x="1" y="1691"/>
                    <a:pt x="1001" y="2692"/>
                  </a:cubicBezTo>
                  <a:cubicBezTo>
                    <a:pt x="1324" y="3014"/>
                    <a:pt x="1721" y="3159"/>
                    <a:pt x="2111" y="3159"/>
                  </a:cubicBezTo>
                  <a:cubicBezTo>
                    <a:pt x="2929" y="3159"/>
                    <a:pt x="3716" y="2524"/>
                    <a:pt x="3716" y="1572"/>
                  </a:cubicBezTo>
                  <a:cubicBezTo>
                    <a:pt x="3716" y="691"/>
                    <a:pt x="3001" y="1"/>
                    <a:pt x="2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3522300" y="3782375"/>
              <a:ext cx="92725" cy="79100"/>
            </a:xfrm>
            <a:custGeom>
              <a:avLst/>
              <a:gdLst/>
              <a:ahLst/>
              <a:cxnLst/>
              <a:rect l="l" t="t" r="r" b="b"/>
              <a:pathLst>
                <a:path w="3709" h="3164" extrusionOk="0">
                  <a:moveTo>
                    <a:pt x="2115" y="277"/>
                  </a:moveTo>
                  <a:cubicBezTo>
                    <a:pt x="2781" y="277"/>
                    <a:pt x="3423" y="800"/>
                    <a:pt x="3423" y="1572"/>
                  </a:cubicBezTo>
                  <a:cubicBezTo>
                    <a:pt x="3423" y="2287"/>
                    <a:pt x="2851" y="2882"/>
                    <a:pt x="2137" y="2882"/>
                  </a:cubicBezTo>
                  <a:cubicBezTo>
                    <a:pt x="970" y="2882"/>
                    <a:pt x="399" y="1477"/>
                    <a:pt x="1208" y="667"/>
                  </a:cubicBezTo>
                  <a:cubicBezTo>
                    <a:pt x="1471" y="397"/>
                    <a:pt x="1796" y="277"/>
                    <a:pt x="2115" y="277"/>
                  </a:cubicBezTo>
                  <a:close/>
                  <a:moveTo>
                    <a:pt x="2108" y="0"/>
                  </a:moveTo>
                  <a:cubicBezTo>
                    <a:pt x="698" y="0"/>
                    <a:pt x="1" y="1698"/>
                    <a:pt x="994" y="2692"/>
                  </a:cubicBezTo>
                  <a:cubicBezTo>
                    <a:pt x="1320" y="3017"/>
                    <a:pt x="1721" y="3164"/>
                    <a:pt x="2114" y="3164"/>
                  </a:cubicBezTo>
                  <a:cubicBezTo>
                    <a:pt x="2929" y="3164"/>
                    <a:pt x="3709" y="2536"/>
                    <a:pt x="3709" y="1572"/>
                  </a:cubicBezTo>
                  <a:cubicBezTo>
                    <a:pt x="3709" y="691"/>
                    <a:pt x="2994" y="1"/>
                    <a:pt x="2137" y="1"/>
                  </a:cubicBezTo>
                  <a:cubicBezTo>
                    <a:pt x="2127" y="0"/>
                    <a:pt x="2117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23589">
            <a:off x="6521485" y="4211816"/>
            <a:ext cx="2593063" cy="219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13;p40"/>
          <p:cNvSpPr txBox="1">
            <a:spLocks noGrp="1"/>
          </p:cNvSpPr>
          <p:nvPr>
            <p:ph type="title"/>
          </p:nvPr>
        </p:nvSpPr>
        <p:spPr>
          <a:xfrm>
            <a:off x="1342464" y="408449"/>
            <a:ext cx="70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Извличане на книги и </a:t>
            </a:r>
            <a:b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техните автори </a:t>
            </a:r>
            <a:r>
              <a:rPr lang="bg-BG" sz="3600" dirty="0" smtClean="0"/>
              <a:t/>
            </a:r>
            <a:br>
              <a:rPr lang="bg-BG" sz="3600" dirty="0" smtClean="0"/>
            </a:b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4"/>
          <a:srcRect l="13600" t="38586" r="56500" b="52280"/>
          <a:stretch>
            <a:fillRect/>
          </a:stretch>
        </p:blipFill>
        <p:spPr bwMode="auto">
          <a:xfrm>
            <a:off x="1816607" y="2907792"/>
            <a:ext cx="6212073" cy="101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Картина 12" descr="pngwing.com (13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3473793"/>
            <a:ext cx="1647444" cy="1669707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1287600" y="335297"/>
            <a:ext cx="70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Извличане на </a:t>
            </a:r>
            <a:b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новите издания</a:t>
            </a:r>
            <a:r>
              <a:rPr lang="bg-BG" sz="3600" dirty="0" smtClean="0"/>
              <a:t/>
            </a:r>
            <a:br>
              <a:rPr lang="bg-BG" sz="3600" dirty="0" smtClean="0"/>
            </a:b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4" name="Google Shape;314;p40"/>
          <p:cNvSpPr txBox="1">
            <a:spLocks noGrp="1"/>
          </p:cNvSpPr>
          <p:nvPr>
            <p:ph type="subTitle" idx="1"/>
          </p:nvPr>
        </p:nvSpPr>
        <p:spPr>
          <a:xfrm>
            <a:off x="1051010" y="2191950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Условие: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2"/>
          </p:nvPr>
        </p:nvSpPr>
        <p:spPr>
          <a:xfrm>
            <a:off x="2944091" y="2051742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Решение: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6" name="Google Shape;316;p40"/>
          <p:cNvSpPr txBox="1">
            <a:spLocks noGrp="1"/>
          </p:cNvSpPr>
          <p:nvPr>
            <p:ph type="subTitle" idx="3"/>
          </p:nvPr>
        </p:nvSpPr>
        <p:spPr>
          <a:xfrm>
            <a:off x="575522" y="2634795"/>
            <a:ext cx="3167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bg-BG" sz="1200" dirty="0" smtClean="0">
                <a:latin typeface="Cambria" pitchFamily="18" charset="0"/>
                <a:ea typeface="Cambria" pitchFamily="18" charset="0"/>
              </a:rPr>
              <a:t>         Извлечете от базите данни 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id-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то на изданието, 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id-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то на издаваната книга и датата на издаване заедно със собственото и фамилното име на автора (изведете ги в едно поле с името 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‘author’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) за изданията, чиято дата на издаване е след 2020 година. Сортирайте изданията по датата на издаване във възходящ ред и по 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id 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на книгата също във възходящ ред.</a:t>
            </a: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4"/>
          </p:nvPr>
        </p:nvSpPr>
        <p:spPr>
          <a:xfrm>
            <a:off x="3840481" y="2610410"/>
            <a:ext cx="3761231" cy="21078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CREATE VIEW `query9`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AS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SELECT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e.`id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as '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edition_id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',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e.`book_id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`,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e.`publishing_date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as '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edition_publishing_date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', CONCAT(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a.`first_name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`,' ',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a.`last_name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`) as 'author'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FROM `editions` e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JOIN `books` b ON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`=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e.`book_id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JOIN `authors` a ON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a.`id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`=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b.`author_id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WHERE YEAR(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e.`publishing_date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`)&gt;2020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ORDER BY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e.`publishing_date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asc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,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e.`book_id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asc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318" name="Google Shape;318;p40"/>
          <p:cNvSpPr/>
          <p:nvPr/>
        </p:nvSpPr>
        <p:spPr>
          <a:xfrm rot="1409" flipH="1">
            <a:off x="1127891" y="1945006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5;p40"/>
          <p:cNvGrpSpPr/>
          <p:nvPr/>
        </p:nvGrpSpPr>
        <p:grpSpPr>
          <a:xfrm>
            <a:off x="1316736" y="2109881"/>
            <a:ext cx="349029" cy="347122"/>
            <a:chOff x="2224825" y="3657950"/>
            <a:chExt cx="247100" cy="245750"/>
          </a:xfrm>
        </p:grpSpPr>
        <p:sp>
          <p:nvSpPr>
            <p:cNvPr id="326" name="Google Shape;326;p40"/>
            <p:cNvSpPr/>
            <p:nvPr/>
          </p:nvSpPr>
          <p:spPr>
            <a:xfrm>
              <a:off x="2224825" y="3657950"/>
              <a:ext cx="247100" cy="245750"/>
            </a:xfrm>
            <a:custGeom>
              <a:avLst/>
              <a:gdLst/>
              <a:ahLst/>
              <a:cxnLst/>
              <a:rect l="l" t="t" r="r" b="b"/>
              <a:pathLst>
                <a:path w="9884" h="9830" extrusionOk="0">
                  <a:moveTo>
                    <a:pt x="6502" y="286"/>
                  </a:moveTo>
                  <a:cubicBezTo>
                    <a:pt x="6764" y="286"/>
                    <a:pt x="6955" y="501"/>
                    <a:pt x="6955" y="762"/>
                  </a:cubicBezTo>
                  <a:lnTo>
                    <a:pt x="6955" y="2215"/>
                  </a:lnTo>
                  <a:cubicBezTo>
                    <a:pt x="6955" y="2453"/>
                    <a:pt x="6764" y="2668"/>
                    <a:pt x="6502" y="2668"/>
                  </a:cubicBezTo>
                  <a:lnTo>
                    <a:pt x="5431" y="2668"/>
                  </a:lnTo>
                  <a:cubicBezTo>
                    <a:pt x="5359" y="2668"/>
                    <a:pt x="5288" y="2715"/>
                    <a:pt x="5240" y="2787"/>
                  </a:cubicBezTo>
                  <a:lnTo>
                    <a:pt x="4931" y="3215"/>
                  </a:lnTo>
                  <a:lnTo>
                    <a:pt x="4621" y="2787"/>
                  </a:lnTo>
                  <a:cubicBezTo>
                    <a:pt x="4573" y="2715"/>
                    <a:pt x="4502" y="2668"/>
                    <a:pt x="4407" y="2668"/>
                  </a:cubicBezTo>
                  <a:lnTo>
                    <a:pt x="3359" y="2668"/>
                  </a:lnTo>
                  <a:cubicBezTo>
                    <a:pt x="3097" y="2668"/>
                    <a:pt x="2882" y="2453"/>
                    <a:pt x="2882" y="2215"/>
                  </a:cubicBezTo>
                  <a:lnTo>
                    <a:pt x="2882" y="762"/>
                  </a:lnTo>
                  <a:cubicBezTo>
                    <a:pt x="2882" y="501"/>
                    <a:pt x="3097" y="286"/>
                    <a:pt x="3359" y="286"/>
                  </a:cubicBezTo>
                  <a:close/>
                  <a:moveTo>
                    <a:pt x="8979" y="1501"/>
                  </a:moveTo>
                  <a:lnTo>
                    <a:pt x="8979" y="7407"/>
                  </a:lnTo>
                  <a:lnTo>
                    <a:pt x="6383" y="8026"/>
                  </a:lnTo>
                  <a:lnTo>
                    <a:pt x="8384" y="7097"/>
                  </a:lnTo>
                  <a:cubicBezTo>
                    <a:pt x="8455" y="7073"/>
                    <a:pt x="8503" y="6978"/>
                    <a:pt x="8503" y="6907"/>
                  </a:cubicBezTo>
                  <a:lnTo>
                    <a:pt x="8503" y="1620"/>
                  </a:lnTo>
                  <a:lnTo>
                    <a:pt x="8979" y="1501"/>
                  </a:lnTo>
                  <a:close/>
                  <a:moveTo>
                    <a:pt x="1644" y="977"/>
                  </a:moveTo>
                  <a:lnTo>
                    <a:pt x="2621" y="1405"/>
                  </a:lnTo>
                  <a:lnTo>
                    <a:pt x="2621" y="2215"/>
                  </a:lnTo>
                  <a:cubicBezTo>
                    <a:pt x="2621" y="2620"/>
                    <a:pt x="2954" y="2953"/>
                    <a:pt x="3359" y="2953"/>
                  </a:cubicBezTo>
                  <a:lnTo>
                    <a:pt x="4407" y="2953"/>
                  </a:lnTo>
                  <a:lnTo>
                    <a:pt x="4740" y="3453"/>
                  </a:lnTo>
                  <a:cubicBezTo>
                    <a:pt x="4764" y="3477"/>
                    <a:pt x="4788" y="3477"/>
                    <a:pt x="4811" y="3501"/>
                  </a:cubicBezTo>
                  <a:lnTo>
                    <a:pt x="4811" y="8288"/>
                  </a:lnTo>
                  <a:lnTo>
                    <a:pt x="1668" y="6859"/>
                  </a:lnTo>
                  <a:lnTo>
                    <a:pt x="1668" y="3620"/>
                  </a:lnTo>
                  <a:cubicBezTo>
                    <a:pt x="1644" y="3549"/>
                    <a:pt x="1579" y="3513"/>
                    <a:pt x="1516" y="3513"/>
                  </a:cubicBezTo>
                  <a:cubicBezTo>
                    <a:pt x="1454" y="3513"/>
                    <a:pt x="1394" y="3549"/>
                    <a:pt x="1382" y="3620"/>
                  </a:cubicBezTo>
                  <a:lnTo>
                    <a:pt x="1382" y="6907"/>
                  </a:lnTo>
                  <a:cubicBezTo>
                    <a:pt x="1358" y="6978"/>
                    <a:pt x="1430" y="7049"/>
                    <a:pt x="1501" y="7097"/>
                  </a:cubicBezTo>
                  <a:lnTo>
                    <a:pt x="3502" y="8026"/>
                  </a:lnTo>
                  <a:lnTo>
                    <a:pt x="882" y="7407"/>
                  </a:lnTo>
                  <a:lnTo>
                    <a:pt x="882" y="1501"/>
                  </a:lnTo>
                  <a:lnTo>
                    <a:pt x="1358" y="1620"/>
                  </a:lnTo>
                  <a:lnTo>
                    <a:pt x="1358" y="2930"/>
                  </a:lnTo>
                  <a:cubicBezTo>
                    <a:pt x="1358" y="3025"/>
                    <a:pt x="1430" y="3072"/>
                    <a:pt x="1501" y="3072"/>
                  </a:cubicBezTo>
                  <a:cubicBezTo>
                    <a:pt x="1573" y="3072"/>
                    <a:pt x="1644" y="3025"/>
                    <a:pt x="1644" y="2930"/>
                  </a:cubicBezTo>
                  <a:lnTo>
                    <a:pt x="1644" y="977"/>
                  </a:lnTo>
                  <a:close/>
                  <a:moveTo>
                    <a:pt x="8217" y="977"/>
                  </a:moveTo>
                  <a:lnTo>
                    <a:pt x="8217" y="6859"/>
                  </a:lnTo>
                  <a:lnTo>
                    <a:pt x="5073" y="8288"/>
                  </a:lnTo>
                  <a:lnTo>
                    <a:pt x="5073" y="3501"/>
                  </a:lnTo>
                  <a:cubicBezTo>
                    <a:pt x="5097" y="3477"/>
                    <a:pt x="5121" y="3477"/>
                    <a:pt x="5121" y="3453"/>
                  </a:cubicBezTo>
                  <a:lnTo>
                    <a:pt x="5478" y="2953"/>
                  </a:lnTo>
                  <a:lnTo>
                    <a:pt x="6478" y="2953"/>
                  </a:lnTo>
                  <a:cubicBezTo>
                    <a:pt x="6907" y="2953"/>
                    <a:pt x="7241" y="2620"/>
                    <a:pt x="7241" y="2215"/>
                  </a:cubicBezTo>
                  <a:lnTo>
                    <a:pt x="7241" y="1405"/>
                  </a:lnTo>
                  <a:lnTo>
                    <a:pt x="8217" y="977"/>
                  </a:lnTo>
                  <a:close/>
                  <a:moveTo>
                    <a:pt x="882" y="7716"/>
                  </a:moveTo>
                  <a:lnTo>
                    <a:pt x="4764" y="8621"/>
                  </a:lnTo>
                  <a:lnTo>
                    <a:pt x="4764" y="8907"/>
                  </a:lnTo>
                  <a:lnTo>
                    <a:pt x="882" y="7978"/>
                  </a:lnTo>
                  <a:lnTo>
                    <a:pt x="882" y="7716"/>
                  </a:lnTo>
                  <a:close/>
                  <a:moveTo>
                    <a:pt x="8979" y="7692"/>
                  </a:moveTo>
                  <a:lnTo>
                    <a:pt x="8979" y="7978"/>
                  </a:lnTo>
                  <a:lnTo>
                    <a:pt x="5073" y="8907"/>
                  </a:lnTo>
                  <a:lnTo>
                    <a:pt x="5073" y="8621"/>
                  </a:lnTo>
                  <a:lnTo>
                    <a:pt x="8979" y="7692"/>
                  </a:lnTo>
                  <a:close/>
                  <a:moveTo>
                    <a:pt x="3359" y="0"/>
                  </a:moveTo>
                  <a:cubicBezTo>
                    <a:pt x="2930" y="0"/>
                    <a:pt x="2597" y="334"/>
                    <a:pt x="2597" y="762"/>
                  </a:cubicBezTo>
                  <a:lnTo>
                    <a:pt x="2597" y="1096"/>
                  </a:lnTo>
                  <a:lnTo>
                    <a:pt x="1668" y="667"/>
                  </a:lnTo>
                  <a:cubicBezTo>
                    <a:pt x="1639" y="653"/>
                    <a:pt x="1609" y="646"/>
                    <a:pt x="1580" y="646"/>
                  </a:cubicBezTo>
                  <a:cubicBezTo>
                    <a:pt x="1464" y="646"/>
                    <a:pt x="1358" y="749"/>
                    <a:pt x="1358" y="882"/>
                  </a:cubicBezTo>
                  <a:lnTo>
                    <a:pt x="1358" y="1310"/>
                  </a:lnTo>
                  <a:lnTo>
                    <a:pt x="858" y="1191"/>
                  </a:lnTo>
                  <a:cubicBezTo>
                    <a:pt x="839" y="1185"/>
                    <a:pt x="818" y="1182"/>
                    <a:pt x="797" y="1182"/>
                  </a:cubicBezTo>
                  <a:cubicBezTo>
                    <a:pt x="739" y="1182"/>
                    <a:pt x="679" y="1204"/>
                    <a:pt x="644" y="1239"/>
                  </a:cubicBezTo>
                  <a:cubicBezTo>
                    <a:pt x="596" y="1286"/>
                    <a:pt x="572" y="1358"/>
                    <a:pt x="572" y="1405"/>
                  </a:cubicBezTo>
                  <a:lnTo>
                    <a:pt x="572" y="1763"/>
                  </a:lnTo>
                  <a:lnTo>
                    <a:pt x="239" y="1691"/>
                  </a:lnTo>
                  <a:cubicBezTo>
                    <a:pt x="227" y="1689"/>
                    <a:pt x="214" y="1688"/>
                    <a:pt x="202" y="1688"/>
                  </a:cubicBezTo>
                  <a:cubicBezTo>
                    <a:pt x="96" y="1688"/>
                    <a:pt x="1" y="1775"/>
                    <a:pt x="1" y="1882"/>
                  </a:cubicBezTo>
                  <a:lnTo>
                    <a:pt x="1" y="8669"/>
                  </a:lnTo>
                  <a:cubicBezTo>
                    <a:pt x="1" y="8764"/>
                    <a:pt x="72" y="8859"/>
                    <a:pt x="168" y="8859"/>
                  </a:cubicBezTo>
                  <a:lnTo>
                    <a:pt x="4740" y="9812"/>
                  </a:lnTo>
                  <a:cubicBezTo>
                    <a:pt x="4800" y="9824"/>
                    <a:pt x="4865" y="9830"/>
                    <a:pt x="4931" y="9830"/>
                  </a:cubicBezTo>
                  <a:cubicBezTo>
                    <a:pt x="4996" y="9830"/>
                    <a:pt x="5062" y="9824"/>
                    <a:pt x="5121" y="9812"/>
                  </a:cubicBezTo>
                  <a:lnTo>
                    <a:pt x="7383" y="9336"/>
                  </a:lnTo>
                  <a:cubicBezTo>
                    <a:pt x="7559" y="9314"/>
                    <a:pt x="7512" y="9068"/>
                    <a:pt x="7372" y="9068"/>
                  </a:cubicBezTo>
                  <a:cubicBezTo>
                    <a:pt x="7361" y="9068"/>
                    <a:pt x="7349" y="9070"/>
                    <a:pt x="7336" y="9074"/>
                  </a:cubicBezTo>
                  <a:lnTo>
                    <a:pt x="5050" y="9526"/>
                  </a:lnTo>
                  <a:cubicBezTo>
                    <a:pt x="5014" y="9538"/>
                    <a:pt x="4972" y="9544"/>
                    <a:pt x="4931" y="9544"/>
                  </a:cubicBezTo>
                  <a:cubicBezTo>
                    <a:pt x="4889" y="9544"/>
                    <a:pt x="4847" y="9538"/>
                    <a:pt x="4811" y="9526"/>
                  </a:cubicBezTo>
                  <a:lnTo>
                    <a:pt x="311" y="8621"/>
                  </a:lnTo>
                  <a:lnTo>
                    <a:pt x="311" y="2001"/>
                  </a:lnTo>
                  <a:lnTo>
                    <a:pt x="620" y="2048"/>
                  </a:lnTo>
                  <a:lnTo>
                    <a:pt x="620" y="8026"/>
                  </a:lnTo>
                  <a:cubicBezTo>
                    <a:pt x="596" y="8145"/>
                    <a:pt x="668" y="8216"/>
                    <a:pt x="787" y="8240"/>
                  </a:cubicBezTo>
                  <a:lnTo>
                    <a:pt x="4931" y="9217"/>
                  </a:lnTo>
                  <a:lnTo>
                    <a:pt x="4978" y="9217"/>
                  </a:lnTo>
                  <a:lnTo>
                    <a:pt x="9122" y="8240"/>
                  </a:lnTo>
                  <a:cubicBezTo>
                    <a:pt x="9217" y="8216"/>
                    <a:pt x="9289" y="8145"/>
                    <a:pt x="9289" y="8026"/>
                  </a:cubicBezTo>
                  <a:lnTo>
                    <a:pt x="9289" y="2048"/>
                  </a:lnTo>
                  <a:lnTo>
                    <a:pt x="9598" y="2001"/>
                  </a:lnTo>
                  <a:lnTo>
                    <a:pt x="9598" y="8621"/>
                  </a:lnTo>
                  <a:lnTo>
                    <a:pt x="8026" y="8931"/>
                  </a:lnTo>
                  <a:cubicBezTo>
                    <a:pt x="7955" y="8955"/>
                    <a:pt x="7907" y="9026"/>
                    <a:pt x="7907" y="9097"/>
                  </a:cubicBezTo>
                  <a:cubicBezTo>
                    <a:pt x="7927" y="9176"/>
                    <a:pt x="7979" y="9223"/>
                    <a:pt x="8051" y="9223"/>
                  </a:cubicBezTo>
                  <a:cubicBezTo>
                    <a:pt x="8066" y="9223"/>
                    <a:pt x="8082" y="9221"/>
                    <a:pt x="8098" y="9217"/>
                  </a:cubicBezTo>
                  <a:lnTo>
                    <a:pt x="9717" y="8883"/>
                  </a:lnTo>
                  <a:cubicBezTo>
                    <a:pt x="9813" y="8859"/>
                    <a:pt x="9884" y="8764"/>
                    <a:pt x="9884" y="8693"/>
                  </a:cubicBezTo>
                  <a:lnTo>
                    <a:pt x="9884" y="1906"/>
                  </a:lnTo>
                  <a:cubicBezTo>
                    <a:pt x="9860" y="1858"/>
                    <a:pt x="9836" y="1810"/>
                    <a:pt x="9813" y="1763"/>
                  </a:cubicBezTo>
                  <a:cubicBezTo>
                    <a:pt x="9774" y="1724"/>
                    <a:pt x="9719" y="1685"/>
                    <a:pt x="9648" y="1685"/>
                  </a:cubicBezTo>
                  <a:cubicBezTo>
                    <a:pt x="9632" y="1685"/>
                    <a:pt x="9616" y="1687"/>
                    <a:pt x="9598" y="1691"/>
                  </a:cubicBezTo>
                  <a:lnTo>
                    <a:pt x="9265" y="1763"/>
                  </a:lnTo>
                  <a:lnTo>
                    <a:pt x="9265" y="1429"/>
                  </a:lnTo>
                  <a:cubicBezTo>
                    <a:pt x="9265" y="1358"/>
                    <a:pt x="9241" y="1286"/>
                    <a:pt x="9193" y="1263"/>
                  </a:cubicBezTo>
                  <a:cubicBezTo>
                    <a:pt x="9158" y="1209"/>
                    <a:pt x="9108" y="1182"/>
                    <a:pt x="9056" y="1182"/>
                  </a:cubicBezTo>
                  <a:cubicBezTo>
                    <a:pt x="9039" y="1182"/>
                    <a:pt x="9021" y="1185"/>
                    <a:pt x="9003" y="1191"/>
                  </a:cubicBezTo>
                  <a:lnTo>
                    <a:pt x="8503" y="1310"/>
                  </a:lnTo>
                  <a:lnTo>
                    <a:pt x="8503" y="858"/>
                  </a:lnTo>
                  <a:cubicBezTo>
                    <a:pt x="8503" y="834"/>
                    <a:pt x="8503" y="810"/>
                    <a:pt x="8503" y="786"/>
                  </a:cubicBezTo>
                  <a:cubicBezTo>
                    <a:pt x="8466" y="712"/>
                    <a:pt x="8370" y="652"/>
                    <a:pt x="8274" y="652"/>
                  </a:cubicBezTo>
                  <a:cubicBezTo>
                    <a:pt x="8246" y="652"/>
                    <a:pt x="8219" y="657"/>
                    <a:pt x="8193" y="667"/>
                  </a:cubicBezTo>
                  <a:lnTo>
                    <a:pt x="7264" y="1096"/>
                  </a:lnTo>
                  <a:lnTo>
                    <a:pt x="7264" y="429"/>
                  </a:lnTo>
                  <a:cubicBezTo>
                    <a:pt x="7264" y="191"/>
                    <a:pt x="7074" y="0"/>
                    <a:pt x="6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2309975" y="3676400"/>
              <a:ext cx="72650" cy="7775"/>
            </a:xfrm>
            <a:custGeom>
              <a:avLst/>
              <a:gdLst/>
              <a:ahLst/>
              <a:cxnLst/>
              <a:rect l="l" t="t" r="r" b="b"/>
              <a:pathLst>
                <a:path w="2906" h="311" extrusionOk="0">
                  <a:moveTo>
                    <a:pt x="215" y="1"/>
                  </a:moveTo>
                  <a:cubicBezTo>
                    <a:pt x="0" y="1"/>
                    <a:pt x="0" y="310"/>
                    <a:pt x="215" y="310"/>
                  </a:cubicBezTo>
                  <a:lnTo>
                    <a:pt x="2691" y="310"/>
                  </a:lnTo>
                  <a:cubicBezTo>
                    <a:pt x="2906" y="310"/>
                    <a:pt x="2906" y="1"/>
                    <a:pt x="2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2309975" y="3690700"/>
              <a:ext cx="47050" cy="7150"/>
            </a:xfrm>
            <a:custGeom>
              <a:avLst/>
              <a:gdLst/>
              <a:ahLst/>
              <a:cxnLst/>
              <a:rect l="l" t="t" r="r" b="b"/>
              <a:pathLst>
                <a:path w="1882" h="286" extrusionOk="0">
                  <a:moveTo>
                    <a:pt x="215" y="0"/>
                  </a:moveTo>
                  <a:cubicBezTo>
                    <a:pt x="0" y="0"/>
                    <a:pt x="0" y="286"/>
                    <a:pt x="215" y="286"/>
                  </a:cubicBezTo>
                  <a:lnTo>
                    <a:pt x="1691" y="286"/>
                  </a:lnTo>
                  <a:cubicBezTo>
                    <a:pt x="1882" y="286"/>
                    <a:pt x="1882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23589">
            <a:off x="6639759" y="4047224"/>
            <a:ext cx="2593063" cy="219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/>
          <p:nvPr/>
        </p:nvSpPr>
        <p:spPr>
          <a:xfrm rot="1409" flipH="1">
            <a:off x="1437037" y="2103506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1;p40"/>
          <p:cNvGrpSpPr/>
          <p:nvPr/>
        </p:nvGrpSpPr>
        <p:grpSpPr>
          <a:xfrm>
            <a:off x="1638350" y="2308497"/>
            <a:ext cx="362730" cy="266892"/>
            <a:chOff x="3383400" y="3686725"/>
            <a:chExt cx="256800" cy="188950"/>
          </a:xfrm>
        </p:grpSpPr>
        <p:sp>
          <p:nvSpPr>
            <p:cNvPr id="322" name="Google Shape;322;p40"/>
            <p:cNvSpPr/>
            <p:nvPr/>
          </p:nvSpPr>
          <p:spPr>
            <a:xfrm>
              <a:off x="3383400" y="3686725"/>
              <a:ext cx="256800" cy="188950"/>
            </a:xfrm>
            <a:custGeom>
              <a:avLst/>
              <a:gdLst/>
              <a:ahLst/>
              <a:cxnLst/>
              <a:rect l="l" t="t" r="r" b="b"/>
              <a:pathLst>
                <a:path w="10272" h="7558" extrusionOk="0">
                  <a:moveTo>
                    <a:pt x="8800" y="290"/>
                  </a:moveTo>
                  <a:cubicBezTo>
                    <a:pt x="8836" y="290"/>
                    <a:pt x="8872" y="302"/>
                    <a:pt x="8908" y="326"/>
                  </a:cubicBezTo>
                  <a:lnTo>
                    <a:pt x="9193" y="635"/>
                  </a:lnTo>
                  <a:cubicBezTo>
                    <a:pt x="9431" y="850"/>
                    <a:pt x="9551" y="1159"/>
                    <a:pt x="9551" y="1493"/>
                  </a:cubicBezTo>
                  <a:lnTo>
                    <a:pt x="9551" y="4303"/>
                  </a:lnTo>
                  <a:cubicBezTo>
                    <a:pt x="9479" y="4184"/>
                    <a:pt x="9384" y="4041"/>
                    <a:pt x="9265" y="3922"/>
                  </a:cubicBezTo>
                  <a:lnTo>
                    <a:pt x="9265" y="1493"/>
                  </a:lnTo>
                  <a:cubicBezTo>
                    <a:pt x="9265" y="1231"/>
                    <a:pt x="9170" y="993"/>
                    <a:pt x="9003" y="826"/>
                  </a:cubicBezTo>
                  <a:lnTo>
                    <a:pt x="8693" y="516"/>
                  </a:lnTo>
                  <a:cubicBezTo>
                    <a:pt x="8646" y="469"/>
                    <a:pt x="8646" y="374"/>
                    <a:pt x="8693" y="326"/>
                  </a:cubicBezTo>
                  <a:cubicBezTo>
                    <a:pt x="8729" y="302"/>
                    <a:pt x="8765" y="290"/>
                    <a:pt x="8800" y="290"/>
                  </a:cubicBezTo>
                  <a:close/>
                  <a:moveTo>
                    <a:pt x="4073" y="6446"/>
                  </a:moveTo>
                  <a:cubicBezTo>
                    <a:pt x="4097" y="6541"/>
                    <a:pt x="4097" y="6613"/>
                    <a:pt x="4073" y="6708"/>
                  </a:cubicBezTo>
                  <a:cubicBezTo>
                    <a:pt x="4049" y="6899"/>
                    <a:pt x="3907" y="6994"/>
                    <a:pt x="3835" y="6994"/>
                  </a:cubicBezTo>
                  <a:cubicBezTo>
                    <a:pt x="3787" y="6994"/>
                    <a:pt x="3740" y="6946"/>
                    <a:pt x="3740" y="6899"/>
                  </a:cubicBezTo>
                  <a:cubicBezTo>
                    <a:pt x="3859" y="6756"/>
                    <a:pt x="3978" y="6613"/>
                    <a:pt x="4073" y="6446"/>
                  </a:cubicBezTo>
                  <a:close/>
                  <a:moveTo>
                    <a:pt x="5788" y="6446"/>
                  </a:moveTo>
                  <a:cubicBezTo>
                    <a:pt x="5859" y="6613"/>
                    <a:pt x="5978" y="6756"/>
                    <a:pt x="6097" y="6899"/>
                  </a:cubicBezTo>
                  <a:cubicBezTo>
                    <a:pt x="6097" y="6922"/>
                    <a:pt x="6074" y="6970"/>
                    <a:pt x="6026" y="6994"/>
                  </a:cubicBezTo>
                  <a:cubicBezTo>
                    <a:pt x="6018" y="6996"/>
                    <a:pt x="6010" y="6997"/>
                    <a:pt x="6001" y="6997"/>
                  </a:cubicBezTo>
                  <a:cubicBezTo>
                    <a:pt x="5911" y="6997"/>
                    <a:pt x="5810" y="6882"/>
                    <a:pt x="5788" y="6708"/>
                  </a:cubicBezTo>
                  <a:cubicBezTo>
                    <a:pt x="5740" y="6613"/>
                    <a:pt x="5740" y="6518"/>
                    <a:pt x="5788" y="6446"/>
                  </a:cubicBezTo>
                  <a:close/>
                  <a:moveTo>
                    <a:pt x="2168" y="3517"/>
                  </a:moveTo>
                  <a:cubicBezTo>
                    <a:pt x="4645" y="3612"/>
                    <a:pt x="4645" y="7184"/>
                    <a:pt x="2168" y="7280"/>
                  </a:cubicBezTo>
                  <a:cubicBezTo>
                    <a:pt x="1144" y="7280"/>
                    <a:pt x="287" y="6446"/>
                    <a:pt x="287" y="5398"/>
                  </a:cubicBezTo>
                  <a:cubicBezTo>
                    <a:pt x="287" y="4374"/>
                    <a:pt x="1144" y="3517"/>
                    <a:pt x="2168" y="3517"/>
                  </a:cubicBezTo>
                  <a:close/>
                  <a:moveTo>
                    <a:pt x="8848" y="1"/>
                  </a:moveTo>
                  <a:cubicBezTo>
                    <a:pt x="8540" y="1"/>
                    <a:pt x="8278" y="364"/>
                    <a:pt x="8503" y="683"/>
                  </a:cubicBezTo>
                  <a:lnTo>
                    <a:pt x="8788" y="993"/>
                  </a:lnTo>
                  <a:cubicBezTo>
                    <a:pt x="8908" y="1112"/>
                    <a:pt x="8979" y="1278"/>
                    <a:pt x="8979" y="1445"/>
                  </a:cubicBezTo>
                  <a:lnTo>
                    <a:pt x="8979" y="3684"/>
                  </a:lnTo>
                  <a:cubicBezTo>
                    <a:pt x="8576" y="3384"/>
                    <a:pt x="8132" y="3251"/>
                    <a:pt x="7700" y="3251"/>
                  </a:cubicBezTo>
                  <a:cubicBezTo>
                    <a:pt x="6449" y="3251"/>
                    <a:pt x="5302" y="4369"/>
                    <a:pt x="5550" y="5803"/>
                  </a:cubicBezTo>
                  <a:cubicBezTo>
                    <a:pt x="5359" y="5922"/>
                    <a:pt x="5139" y="5982"/>
                    <a:pt x="4919" y="5982"/>
                  </a:cubicBezTo>
                  <a:cubicBezTo>
                    <a:pt x="4698" y="5982"/>
                    <a:pt x="4478" y="5922"/>
                    <a:pt x="4288" y="5803"/>
                  </a:cubicBezTo>
                  <a:cubicBezTo>
                    <a:pt x="4553" y="4369"/>
                    <a:pt x="3410" y="3251"/>
                    <a:pt x="2161" y="3251"/>
                  </a:cubicBezTo>
                  <a:cubicBezTo>
                    <a:pt x="1729" y="3251"/>
                    <a:pt x="1285" y="3384"/>
                    <a:pt x="882" y="3684"/>
                  </a:cubicBezTo>
                  <a:lnTo>
                    <a:pt x="882" y="1469"/>
                  </a:lnTo>
                  <a:cubicBezTo>
                    <a:pt x="882" y="1302"/>
                    <a:pt x="930" y="1136"/>
                    <a:pt x="1073" y="1017"/>
                  </a:cubicBezTo>
                  <a:lnTo>
                    <a:pt x="1358" y="707"/>
                  </a:lnTo>
                  <a:cubicBezTo>
                    <a:pt x="1585" y="405"/>
                    <a:pt x="1317" y="27"/>
                    <a:pt x="1006" y="27"/>
                  </a:cubicBezTo>
                  <a:cubicBezTo>
                    <a:pt x="925" y="27"/>
                    <a:pt x="842" y="53"/>
                    <a:pt x="763" y="112"/>
                  </a:cubicBezTo>
                  <a:lnTo>
                    <a:pt x="453" y="421"/>
                  </a:lnTo>
                  <a:cubicBezTo>
                    <a:pt x="168" y="707"/>
                    <a:pt x="1" y="1088"/>
                    <a:pt x="1" y="1493"/>
                  </a:cubicBezTo>
                  <a:lnTo>
                    <a:pt x="1" y="1564"/>
                  </a:lnTo>
                  <a:cubicBezTo>
                    <a:pt x="1" y="1671"/>
                    <a:pt x="78" y="1725"/>
                    <a:pt x="156" y="1725"/>
                  </a:cubicBezTo>
                  <a:cubicBezTo>
                    <a:pt x="233" y="1725"/>
                    <a:pt x="311" y="1671"/>
                    <a:pt x="311" y="1564"/>
                  </a:cubicBezTo>
                  <a:lnTo>
                    <a:pt x="311" y="1493"/>
                  </a:lnTo>
                  <a:cubicBezTo>
                    <a:pt x="311" y="1183"/>
                    <a:pt x="430" y="874"/>
                    <a:pt x="668" y="635"/>
                  </a:cubicBezTo>
                  <a:lnTo>
                    <a:pt x="954" y="350"/>
                  </a:lnTo>
                  <a:cubicBezTo>
                    <a:pt x="989" y="314"/>
                    <a:pt x="1031" y="296"/>
                    <a:pt x="1070" y="296"/>
                  </a:cubicBezTo>
                  <a:cubicBezTo>
                    <a:pt x="1108" y="296"/>
                    <a:pt x="1144" y="314"/>
                    <a:pt x="1168" y="350"/>
                  </a:cubicBezTo>
                  <a:cubicBezTo>
                    <a:pt x="1215" y="397"/>
                    <a:pt x="1215" y="493"/>
                    <a:pt x="1168" y="540"/>
                  </a:cubicBezTo>
                  <a:lnTo>
                    <a:pt x="858" y="850"/>
                  </a:lnTo>
                  <a:cubicBezTo>
                    <a:pt x="692" y="1017"/>
                    <a:pt x="596" y="1255"/>
                    <a:pt x="596" y="1493"/>
                  </a:cubicBezTo>
                  <a:lnTo>
                    <a:pt x="596" y="3946"/>
                  </a:lnTo>
                  <a:cubicBezTo>
                    <a:pt x="477" y="4065"/>
                    <a:pt x="382" y="4184"/>
                    <a:pt x="287" y="4327"/>
                  </a:cubicBezTo>
                  <a:lnTo>
                    <a:pt x="287" y="2207"/>
                  </a:lnTo>
                  <a:cubicBezTo>
                    <a:pt x="287" y="2100"/>
                    <a:pt x="215" y="2046"/>
                    <a:pt x="144" y="2046"/>
                  </a:cubicBezTo>
                  <a:cubicBezTo>
                    <a:pt x="72" y="2046"/>
                    <a:pt x="1" y="2100"/>
                    <a:pt x="1" y="2207"/>
                  </a:cubicBezTo>
                  <a:lnTo>
                    <a:pt x="1" y="5398"/>
                  </a:lnTo>
                  <a:cubicBezTo>
                    <a:pt x="18" y="6672"/>
                    <a:pt x="1076" y="7545"/>
                    <a:pt x="2191" y="7545"/>
                  </a:cubicBezTo>
                  <a:cubicBezTo>
                    <a:pt x="2640" y="7545"/>
                    <a:pt x="3098" y="7404"/>
                    <a:pt x="3502" y="7089"/>
                  </a:cubicBezTo>
                  <a:cubicBezTo>
                    <a:pt x="3573" y="7184"/>
                    <a:pt x="3645" y="7232"/>
                    <a:pt x="3764" y="7256"/>
                  </a:cubicBezTo>
                  <a:cubicBezTo>
                    <a:pt x="3795" y="7264"/>
                    <a:pt x="3826" y="7269"/>
                    <a:pt x="3857" y="7269"/>
                  </a:cubicBezTo>
                  <a:cubicBezTo>
                    <a:pt x="4081" y="7269"/>
                    <a:pt x="4275" y="7049"/>
                    <a:pt x="4359" y="6756"/>
                  </a:cubicBezTo>
                  <a:cubicBezTo>
                    <a:pt x="4430" y="6541"/>
                    <a:pt x="4359" y="6303"/>
                    <a:pt x="4192" y="6137"/>
                  </a:cubicBezTo>
                  <a:cubicBezTo>
                    <a:pt x="4192" y="6113"/>
                    <a:pt x="4216" y="6089"/>
                    <a:pt x="4216" y="6065"/>
                  </a:cubicBezTo>
                  <a:cubicBezTo>
                    <a:pt x="4430" y="6196"/>
                    <a:pt x="4675" y="6262"/>
                    <a:pt x="4919" y="6262"/>
                  </a:cubicBezTo>
                  <a:cubicBezTo>
                    <a:pt x="5163" y="6262"/>
                    <a:pt x="5407" y="6196"/>
                    <a:pt x="5621" y="6065"/>
                  </a:cubicBezTo>
                  <a:lnTo>
                    <a:pt x="5645" y="6137"/>
                  </a:lnTo>
                  <a:cubicBezTo>
                    <a:pt x="5478" y="6303"/>
                    <a:pt x="5431" y="6541"/>
                    <a:pt x="5478" y="6756"/>
                  </a:cubicBezTo>
                  <a:cubicBezTo>
                    <a:pt x="5526" y="7018"/>
                    <a:pt x="5740" y="7232"/>
                    <a:pt x="6002" y="7280"/>
                  </a:cubicBezTo>
                  <a:lnTo>
                    <a:pt x="6074" y="7280"/>
                  </a:lnTo>
                  <a:cubicBezTo>
                    <a:pt x="6193" y="7256"/>
                    <a:pt x="6288" y="7184"/>
                    <a:pt x="6336" y="7089"/>
                  </a:cubicBezTo>
                  <a:cubicBezTo>
                    <a:pt x="6727" y="7400"/>
                    <a:pt x="7211" y="7557"/>
                    <a:pt x="7695" y="7557"/>
                  </a:cubicBezTo>
                  <a:cubicBezTo>
                    <a:pt x="8064" y="7557"/>
                    <a:pt x="8435" y="7465"/>
                    <a:pt x="8765" y="7280"/>
                  </a:cubicBezTo>
                  <a:cubicBezTo>
                    <a:pt x="8887" y="7218"/>
                    <a:pt x="8799" y="6999"/>
                    <a:pt x="8681" y="6999"/>
                  </a:cubicBezTo>
                  <a:cubicBezTo>
                    <a:pt x="8662" y="6999"/>
                    <a:pt x="8642" y="7004"/>
                    <a:pt x="8622" y="7018"/>
                  </a:cubicBezTo>
                  <a:cubicBezTo>
                    <a:pt x="8288" y="7213"/>
                    <a:pt x="7956" y="7298"/>
                    <a:pt x="7644" y="7298"/>
                  </a:cubicBezTo>
                  <a:cubicBezTo>
                    <a:pt x="6088" y="7298"/>
                    <a:pt x="5015" y="5179"/>
                    <a:pt x="6502" y="3970"/>
                  </a:cubicBezTo>
                  <a:cubicBezTo>
                    <a:pt x="6887" y="3648"/>
                    <a:pt x="7298" y="3510"/>
                    <a:pt x="7691" y="3510"/>
                  </a:cubicBezTo>
                  <a:cubicBezTo>
                    <a:pt x="9100" y="3510"/>
                    <a:pt x="10271" y="5277"/>
                    <a:pt x="9098" y="6637"/>
                  </a:cubicBezTo>
                  <a:cubicBezTo>
                    <a:pt x="9009" y="6744"/>
                    <a:pt x="9107" y="6878"/>
                    <a:pt x="9212" y="6878"/>
                  </a:cubicBezTo>
                  <a:cubicBezTo>
                    <a:pt x="9247" y="6878"/>
                    <a:pt x="9283" y="6863"/>
                    <a:pt x="9312" y="6827"/>
                  </a:cubicBezTo>
                  <a:cubicBezTo>
                    <a:pt x="9646" y="6422"/>
                    <a:pt x="9836" y="5922"/>
                    <a:pt x="9836" y="5398"/>
                  </a:cubicBezTo>
                  <a:lnTo>
                    <a:pt x="9836" y="1469"/>
                  </a:lnTo>
                  <a:cubicBezTo>
                    <a:pt x="9836" y="1064"/>
                    <a:pt x="9693" y="659"/>
                    <a:pt x="9408" y="397"/>
                  </a:cubicBezTo>
                  <a:lnTo>
                    <a:pt x="9098" y="88"/>
                  </a:lnTo>
                  <a:cubicBezTo>
                    <a:pt x="9017" y="27"/>
                    <a:pt x="8931" y="1"/>
                    <a:pt x="8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3384600" y="3782375"/>
              <a:ext cx="92900" cy="78975"/>
            </a:xfrm>
            <a:custGeom>
              <a:avLst/>
              <a:gdLst/>
              <a:ahLst/>
              <a:cxnLst/>
              <a:rect l="l" t="t" r="r" b="b"/>
              <a:pathLst>
                <a:path w="3716" h="3159" extrusionOk="0">
                  <a:moveTo>
                    <a:pt x="2114" y="277"/>
                  </a:moveTo>
                  <a:cubicBezTo>
                    <a:pt x="2788" y="277"/>
                    <a:pt x="3430" y="800"/>
                    <a:pt x="3430" y="1572"/>
                  </a:cubicBezTo>
                  <a:cubicBezTo>
                    <a:pt x="3430" y="2287"/>
                    <a:pt x="2834" y="2882"/>
                    <a:pt x="2120" y="2882"/>
                  </a:cubicBezTo>
                  <a:cubicBezTo>
                    <a:pt x="953" y="2882"/>
                    <a:pt x="382" y="1477"/>
                    <a:pt x="1191" y="667"/>
                  </a:cubicBezTo>
                  <a:cubicBezTo>
                    <a:pt x="1461" y="397"/>
                    <a:pt x="1791" y="277"/>
                    <a:pt x="2114" y="277"/>
                  </a:cubicBezTo>
                  <a:close/>
                  <a:moveTo>
                    <a:pt x="2120" y="1"/>
                  </a:moveTo>
                  <a:cubicBezTo>
                    <a:pt x="715" y="1"/>
                    <a:pt x="1" y="1691"/>
                    <a:pt x="1001" y="2692"/>
                  </a:cubicBezTo>
                  <a:cubicBezTo>
                    <a:pt x="1324" y="3014"/>
                    <a:pt x="1721" y="3159"/>
                    <a:pt x="2111" y="3159"/>
                  </a:cubicBezTo>
                  <a:cubicBezTo>
                    <a:pt x="2929" y="3159"/>
                    <a:pt x="3716" y="2524"/>
                    <a:pt x="3716" y="1572"/>
                  </a:cubicBezTo>
                  <a:cubicBezTo>
                    <a:pt x="3716" y="691"/>
                    <a:pt x="3001" y="1"/>
                    <a:pt x="2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3522300" y="3782375"/>
              <a:ext cx="92725" cy="79100"/>
            </a:xfrm>
            <a:custGeom>
              <a:avLst/>
              <a:gdLst/>
              <a:ahLst/>
              <a:cxnLst/>
              <a:rect l="l" t="t" r="r" b="b"/>
              <a:pathLst>
                <a:path w="3709" h="3164" extrusionOk="0">
                  <a:moveTo>
                    <a:pt x="2115" y="277"/>
                  </a:moveTo>
                  <a:cubicBezTo>
                    <a:pt x="2781" y="277"/>
                    <a:pt x="3423" y="800"/>
                    <a:pt x="3423" y="1572"/>
                  </a:cubicBezTo>
                  <a:cubicBezTo>
                    <a:pt x="3423" y="2287"/>
                    <a:pt x="2851" y="2882"/>
                    <a:pt x="2137" y="2882"/>
                  </a:cubicBezTo>
                  <a:cubicBezTo>
                    <a:pt x="970" y="2882"/>
                    <a:pt x="399" y="1477"/>
                    <a:pt x="1208" y="667"/>
                  </a:cubicBezTo>
                  <a:cubicBezTo>
                    <a:pt x="1471" y="397"/>
                    <a:pt x="1796" y="277"/>
                    <a:pt x="2115" y="277"/>
                  </a:cubicBezTo>
                  <a:close/>
                  <a:moveTo>
                    <a:pt x="2108" y="0"/>
                  </a:moveTo>
                  <a:cubicBezTo>
                    <a:pt x="698" y="0"/>
                    <a:pt x="1" y="1698"/>
                    <a:pt x="994" y="2692"/>
                  </a:cubicBezTo>
                  <a:cubicBezTo>
                    <a:pt x="1320" y="3017"/>
                    <a:pt x="1721" y="3164"/>
                    <a:pt x="2114" y="3164"/>
                  </a:cubicBezTo>
                  <a:cubicBezTo>
                    <a:pt x="2929" y="3164"/>
                    <a:pt x="3709" y="2536"/>
                    <a:pt x="3709" y="1572"/>
                  </a:cubicBezTo>
                  <a:cubicBezTo>
                    <a:pt x="3709" y="691"/>
                    <a:pt x="2994" y="1"/>
                    <a:pt x="2137" y="1"/>
                  </a:cubicBezTo>
                  <a:cubicBezTo>
                    <a:pt x="2127" y="0"/>
                    <a:pt x="2117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313;p40"/>
          <p:cNvSpPr txBox="1">
            <a:spLocks noGrp="1"/>
          </p:cNvSpPr>
          <p:nvPr>
            <p:ph type="title"/>
          </p:nvPr>
        </p:nvSpPr>
        <p:spPr>
          <a:xfrm>
            <a:off x="1287600" y="286529"/>
            <a:ext cx="70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Извличане на </a:t>
            </a:r>
            <a:b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новите издания</a:t>
            </a:r>
            <a:r>
              <a:rPr lang="bg-BG" sz="3600" dirty="0" smtClean="0"/>
              <a:t/>
            </a:r>
            <a:br>
              <a:rPr lang="bg-BG" sz="3600" dirty="0" smtClean="0"/>
            </a:b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3"/>
          <a:srcRect l="13550" t="38603" r="62250" b="42104"/>
          <a:stretch>
            <a:fillRect/>
          </a:stretch>
        </p:blipFill>
        <p:spPr bwMode="auto">
          <a:xfrm>
            <a:off x="2316479" y="2468880"/>
            <a:ext cx="4917440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Google Shape;2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23589">
            <a:off x="6450781" y="4327637"/>
            <a:ext cx="2593063" cy="2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Картина 12" descr="pngwing.com (1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27" y="4000215"/>
            <a:ext cx="1570607" cy="88268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201840" y="3596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Модификации</a:t>
            </a: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4" name="Google Shape;314;p40"/>
          <p:cNvSpPr txBox="1">
            <a:spLocks noGrp="1"/>
          </p:cNvSpPr>
          <p:nvPr>
            <p:ph type="subTitle" idx="1"/>
          </p:nvPr>
        </p:nvSpPr>
        <p:spPr>
          <a:xfrm>
            <a:off x="203666" y="1423854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Условие: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2"/>
          </p:nvPr>
        </p:nvSpPr>
        <p:spPr>
          <a:xfrm>
            <a:off x="3059915" y="2332158"/>
            <a:ext cx="316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latin typeface="Cambria" pitchFamily="18" charset="0"/>
                <a:ea typeface="Cambria" pitchFamily="18" charset="0"/>
              </a:rPr>
              <a:t>Решение:</a:t>
            </a:r>
            <a:endParaRPr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6" name="Google Shape;316;p40"/>
          <p:cNvSpPr txBox="1">
            <a:spLocks noGrp="1"/>
          </p:cNvSpPr>
          <p:nvPr>
            <p:ph type="subTitle" idx="3"/>
          </p:nvPr>
        </p:nvSpPr>
        <p:spPr>
          <a:xfrm>
            <a:off x="654770" y="1903275"/>
            <a:ext cx="3167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bg-BG" sz="1200" dirty="0" smtClean="0">
                <a:latin typeface="Cambria" pitchFamily="18" charset="0"/>
                <a:ea typeface="Cambria" pitchFamily="18" charset="0"/>
              </a:rPr>
              <a:t>       </a:t>
            </a:r>
            <a:endParaRPr lang="bg-BG" sz="1200" i="1" u="sng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bg-BG" sz="1200" dirty="0" smtClean="0">
                <a:latin typeface="Cambria" pitchFamily="18" charset="0"/>
                <a:ea typeface="Cambria" pitchFamily="18" charset="0"/>
              </a:rPr>
              <a:t>         Направете копие на таблицата 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e-books </a:t>
            </a:r>
            <a:r>
              <a:rPr lang="bg-BG" sz="1200" dirty="0" smtClean="0">
                <a:latin typeface="Cambria" pitchFamily="18" charset="0"/>
                <a:ea typeface="Cambria" pitchFamily="18" charset="0"/>
              </a:rPr>
              <a:t>и го кръстете 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‘</a:t>
            </a:r>
            <a:r>
              <a:rPr lang="en-US" sz="1200" dirty="0" err="1" smtClean="0">
                <a:latin typeface="Cambria" pitchFamily="18" charset="0"/>
                <a:ea typeface="Cambria" pitchFamily="18" charset="0"/>
              </a:rPr>
              <a:t>ebooks_copy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’. </a:t>
            </a:r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bg-BG" sz="1200" dirty="0" smtClean="0">
                <a:latin typeface="Cambria" pitchFamily="18" charset="0"/>
                <a:ea typeface="Cambria" pitchFamily="18" charset="0"/>
              </a:rPr>
              <a:t>          Изтрийте от електронните книги тези, които нямат физически вариант.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en-US" sz="1200" dirty="0" err="1" smtClean="0">
                <a:latin typeface="Cambria" pitchFamily="18" charset="0"/>
                <a:ea typeface="Cambria" pitchFamily="18" charset="0"/>
              </a:rPr>
              <a:t>Работете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en-US" sz="1200" dirty="0" err="1" smtClean="0">
                <a:latin typeface="Cambria" pitchFamily="18" charset="0"/>
                <a:ea typeface="Cambria" pitchFamily="18" charset="0"/>
              </a:rPr>
              <a:t>върху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en-US" sz="1200" dirty="0" err="1" smtClean="0">
                <a:latin typeface="Cambria" pitchFamily="18" charset="0"/>
                <a:ea typeface="Cambria" pitchFamily="18" charset="0"/>
              </a:rPr>
              <a:t>копието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 ‘</a:t>
            </a:r>
            <a:r>
              <a:rPr lang="en-US" sz="1200" dirty="0" err="1" smtClean="0">
                <a:latin typeface="Cambria" pitchFamily="18" charset="0"/>
                <a:ea typeface="Cambria" pitchFamily="18" charset="0"/>
              </a:rPr>
              <a:t>ebooks_copy</a:t>
            </a:r>
            <a:r>
              <a:rPr lang="en-US" sz="1200" dirty="0" smtClean="0">
                <a:latin typeface="Cambria" pitchFamily="18" charset="0"/>
                <a:ea typeface="Cambria" pitchFamily="18" charset="0"/>
              </a:rPr>
              <a:t>’.</a:t>
            </a:r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marL="0" indent="0" algn="l"/>
            <a:endParaRPr lang="bg-BG" sz="1200" dirty="0" smtClean="0">
              <a:latin typeface="Cambria" pitchFamily="18" charset="0"/>
              <a:ea typeface="Cambria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4"/>
          </p:nvPr>
        </p:nvSpPr>
        <p:spPr>
          <a:xfrm>
            <a:off x="3950209" y="2884730"/>
            <a:ext cx="2481071" cy="18701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/*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CREATE TABLE IF NOT EXISTS `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ebooks_copy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AS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SELECT * FROM `e-books`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*/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/*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DELETE FROM `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ebooks_copy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copy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WHERE </a:t>
            </a:r>
            <a:r>
              <a:rPr lang="en-US" sz="1000" b="1" i="1" dirty="0" err="1" smtClean="0">
                <a:latin typeface="Cambria" pitchFamily="18" charset="0"/>
                <a:ea typeface="Cambria" pitchFamily="18" charset="0"/>
              </a:rPr>
              <a:t>copy.`book_id</a:t>
            </a:r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` IS NULL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r>
              <a:rPr lang="en-US" sz="1000" b="1" i="1" dirty="0" smtClean="0">
                <a:latin typeface="Cambria" pitchFamily="18" charset="0"/>
                <a:ea typeface="Cambria" pitchFamily="18" charset="0"/>
              </a:rPr>
              <a:t>*/</a:t>
            </a:r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1000" b="1" i="1" dirty="0" smtClean="0">
              <a:latin typeface="Cambria" pitchFamily="18" charset="0"/>
              <a:ea typeface="Cambria" pitchFamily="18" charset="0"/>
            </a:endParaRPr>
          </a:p>
          <a:p>
            <a:pPr algn="l"/>
            <a:endParaRPr lang="bg-BG" sz="7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318" name="Google Shape;318;p40"/>
          <p:cNvSpPr/>
          <p:nvPr/>
        </p:nvSpPr>
        <p:spPr>
          <a:xfrm rot="1409" flipH="1">
            <a:off x="243971" y="1402463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5;p40"/>
          <p:cNvGrpSpPr/>
          <p:nvPr/>
        </p:nvGrpSpPr>
        <p:grpSpPr>
          <a:xfrm>
            <a:off x="451104" y="1561241"/>
            <a:ext cx="349029" cy="347122"/>
            <a:chOff x="2224825" y="3657950"/>
            <a:chExt cx="247100" cy="245750"/>
          </a:xfrm>
        </p:grpSpPr>
        <p:sp>
          <p:nvSpPr>
            <p:cNvPr id="326" name="Google Shape;326;p40"/>
            <p:cNvSpPr/>
            <p:nvPr/>
          </p:nvSpPr>
          <p:spPr>
            <a:xfrm>
              <a:off x="2224825" y="3657950"/>
              <a:ext cx="247100" cy="245750"/>
            </a:xfrm>
            <a:custGeom>
              <a:avLst/>
              <a:gdLst/>
              <a:ahLst/>
              <a:cxnLst/>
              <a:rect l="l" t="t" r="r" b="b"/>
              <a:pathLst>
                <a:path w="9884" h="9830" extrusionOk="0">
                  <a:moveTo>
                    <a:pt x="6502" y="286"/>
                  </a:moveTo>
                  <a:cubicBezTo>
                    <a:pt x="6764" y="286"/>
                    <a:pt x="6955" y="501"/>
                    <a:pt x="6955" y="762"/>
                  </a:cubicBezTo>
                  <a:lnTo>
                    <a:pt x="6955" y="2215"/>
                  </a:lnTo>
                  <a:cubicBezTo>
                    <a:pt x="6955" y="2453"/>
                    <a:pt x="6764" y="2668"/>
                    <a:pt x="6502" y="2668"/>
                  </a:cubicBezTo>
                  <a:lnTo>
                    <a:pt x="5431" y="2668"/>
                  </a:lnTo>
                  <a:cubicBezTo>
                    <a:pt x="5359" y="2668"/>
                    <a:pt x="5288" y="2715"/>
                    <a:pt x="5240" y="2787"/>
                  </a:cubicBezTo>
                  <a:lnTo>
                    <a:pt x="4931" y="3215"/>
                  </a:lnTo>
                  <a:lnTo>
                    <a:pt x="4621" y="2787"/>
                  </a:lnTo>
                  <a:cubicBezTo>
                    <a:pt x="4573" y="2715"/>
                    <a:pt x="4502" y="2668"/>
                    <a:pt x="4407" y="2668"/>
                  </a:cubicBezTo>
                  <a:lnTo>
                    <a:pt x="3359" y="2668"/>
                  </a:lnTo>
                  <a:cubicBezTo>
                    <a:pt x="3097" y="2668"/>
                    <a:pt x="2882" y="2453"/>
                    <a:pt x="2882" y="2215"/>
                  </a:cubicBezTo>
                  <a:lnTo>
                    <a:pt x="2882" y="762"/>
                  </a:lnTo>
                  <a:cubicBezTo>
                    <a:pt x="2882" y="501"/>
                    <a:pt x="3097" y="286"/>
                    <a:pt x="3359" y="286"/>
                  </a:cubicBezTo>
                  <a:close/>
                  <a:moveTo>
                    <a:pt x="8979" y="1501"/>
                  </a:moveTo>
                  <a:lnTo>
                    <a:pt x="8979" y="7407"/>
                  </a:lnTo>
                  <a:lnTo>
                    <a:pt x="6383" y="8026"/>
                  </a:lnTo>
                  <a:lnTo>
                    <a:pt x="8384" y="7097"/>
                  </a:lnTo>
                  <a:cubicBezTo>
                    <a:pt x="8455" y="7073"/>
                    <a:pt x="8503" y="6978"/>
                    <a:pt x="8503" y="6907"/>
                  </a:cubicBezTo>
                  <a:lnTo>
                    <a:pt x="8503" y="1620"/>
                  </a:lnTo>
                  <a:lnTo>
                    <a:pt x="8979" y="1501"/>
                  </a:lnTo>
                  <a:close/>
                  <a:moveTo>
                    <a:pt x="1644" y="977"/>
                  </a:moveTo>
                  <a:lnTo>
                    <a:pt x="2621" y="1405"/>
                  </a:lnTo>
                  <a:lnTo>
                    <a:pt x="2621" y="2215"/>
                  </a:lnTo>
                  <a:cubicBezTo>
                    <a:pt x="2621" y="2620"/>
                    <a:pt x="2954" y="2953"/>
                    <a:pt x="3359" y="2953"/>
                  </a:cubicBezTo>
                  <a:lnTo>
                    <a:pt x="4407" y="2953"/>
                  </a:lnTo>
                  <a:lnTo>
                    <a:pt x="4740" y="3453"/>
                  </a:lnTo>
                  <a:cubicBezTo>
                    <a:pt x="4764" y="3477"/>
                    <a:pt x="4788" y="3477"/>
                    <a:pt x="4811" y="3501"/>
                  </a:cubicBezTo>
                  <a:lnTo>
                    <a:pt x="4811" y="8288"/>
                  </a:lnTo>
                  <a:lnTo>
                    <a:pt x="1668" y="6859"/>
                  </a:lnTo>
                  <a:lnTo>
                    <a:pt x="1668" y="3620"/>
                  </a:lnTo>
                  <a:cubicBezTo>
                    <a:pt x="1644" y="3549"/>
                    <a:pt x="1579" y="3513"/>
                    <a:pt x="1516" y="3513"/>
                  </a:cubicBezTo>
                  <a:cubicBezTo>
                    <a:pt x="1454" y="3513"/>
                    <a:pt x="1394" y="3549"/>
                    <a:pt x="1382" y="3620"/>
                  </a:cubicBezTo>
                  <a:lnTo>
                    <a:pt x="1382" y="6907"/>
                  </a:lnTo>
                  <a:cubicBezTo>
                    <a:pt x="1358" y="6978"/>
                    <a:pt x="1430" y="7049"/>
                    <a:pt x="1501" y="7097"/>
                  </a:cubicBezTo>
                  <a:lnTo>
                    <a:pt x="3502" y="8026"/>
                  </a:lnTo>
                  <a:lnTo>
                    <a:pt x="882" y="7407"/>
                  </a:lnTo>
                  <a:lnTo>
                    <a:pt x="882" y="1501"/>
                  </a:lnTo>
                  <a:lnTo>
                    <a:pt x="1358" y="1620"/>
                  </a:lnTo>
                  <a:lnTo>
                    <a:pt x="1358" y="2930"/>
                  </a:lnTo>
                  <a:cubicBezTo>
                    <a:pt x="1358" y="3025"/>
                    <a:pt x="1430" y="3072"/>
                    <a:pt x="1501" y="3072"/>
                  </a:cubicBezTo>
                  <a:cubicBezTo>
                    <a:pt x="1573" y="3072"/>
                    <a:pt x="1644" y="3025"/>
                    <a:pt x="1644" y="2930"/>
                  </a:cubicBezTo>
                  <a:lnTo>
                    <a:pt x="1644" y="977"/>
                  </a:lnTo>
                  <a:close/>
                  <a:moveTo>
                    <a:pt x="8217" y="977"/>
                  </a:moveTo>
                  <a:lnTo>
                    <a:pt x="8217" y="6859"/>
                  </a:lnTo>
                  <a:lnTo>
                    <a:pt x="5073" y="8288"/>
                  </a:lnTo>
                  <a:lnTo>
                    <a:pt x="5073" y="3501"/>
                  </a:lnTo>
                  <a:cubicBezTo>
                    <a:pt x="5097" y="3477"/>
                    <a:pt x="5121" y="3477"/>
                    <a:pt x="5121" y="3453"/>
                  </a:cubicBezTo>
                  <a:lnTo>
                    <a:pt x="5478" y="2953"/>
                  </a:lnTo>
                  <a:lnTo>
                    <a:pt x="6478" y="2953"/>
                  </a:lnTo>
                  <a:cubicBezTo>
                    <a:pt x="6907" y="2953"/>
                    <a:pt x="7241" y="2620"/>
                    <a:pt x="7241" y="2215"/>
                  </a:cubicBezTo>
                  <a:lnTo>
                    <a:pt x="7241" y="1405"/>
                  </a:lnTo>
                  <a:lnTo>
                    <a:pt x="8217" y="977"/>
                  </a:lnTo>
                  <a:close/>
                  <a:moveTo>
                    <a:pt x="882" y="7716"/>
                  </a:moveTo>
                  <a:lnTo>
                    <a:pt x="4764" y="8621"/>
                  </a:lnTo>
                  <a:lnTo>
                    <a:pt x="4764" y="8907"/>
                  </a:lnTo>
                  <a:lnTo>
                    <a:pt x="882" y="7978"/>
                  </a:lnTo>
                  <a:lnTo>
                    <a:pt x="882" y="7716"/>
                  </a:lnTo>
                  <a:close/>
                  <a:moveTo>
                    <a:pt x="8979" y="7692"/>
                  </a:moveTo>
                  <a:lnTo>
                    <a:pt x="8979" y="7978"/>
                  </a:lnTo>
                  <a:lnTo>
                    <a:pt x="5073" y="8907"/>
                  </a:lnTo>
                  <a:lnTo>
                    <a:pt x="5073" y="8621"/>
                  </a:lnTo>
                  <a:lnTo>
                    <a:pt x="8979" y="7692"/>
                  </a:lnTo>
                  <a:close/>
                  <a:moveTo>
                    <a:pt x="3359" y="0"/>
                  </a:moveTo>
                  <a:cubicBezTo>
                    <a:pt x="2930" y="0"/>
                    <a:pt x="2597" y="334"/>
                    <a:pt x="2597" y="762"/>
                  </a:cubicBezTo>
                  <a:lnTo>
                    <a:pt x="2597" y="1096"/>
                  </a:lnTo>
                  <a:lnTo>
                    <a:pt x="1668" y="667"/>
                  </a:lnTo>
                  <a:cubicBezTo>
                    <a:pt x="1639" y="653"/>
                    <a:pt x="1609" y="646"/>
                    <a:pt x="1580" y="646"/>
                  </a:cubicBezTo>
                  <a:cubicBezTo>
                    <a:pt x="1464" y="646"/>
                    <a:pt x="1358" y="749"/>
                    <a:pt x="1358" y="882"/>
                  </a:cubicBezTo>
                  <a:lnTo>
                    <a:pt x="1358" y="1310"/>
                  </a:lnTo>
                  <a:lnTo>
                    <a:pt x="858" y="1191"/>
                  </a:lnTo>
                  <a:cubicBezTo>
                    <a:pt x="839" y="1185"/>
                    <a:pt x="818" y="1182"/>
                    <a:pt x="797" y="1182"/>
                  </a:cubicBezTo>
                  <a:cubicBezTo>
                    <a:pt x="739" y="1182"/>
                    <a:pt x="679" y="1204"/>
                    <a:pt x="644" y="1239"/>
                  </a:cubicBezTo>
                  <a:cubicBezTo>
                    <a:pt x="596" y="1286"/>
                    <a:pt x="572" y="1358"/>
                    <a:pt x="572" y="1405"/>
                  </a:cubicBezTo>
                  <a:lnTo>
                    <a:pt x="572" y="1763"/>
                  </a:lnTo>
                  <a:lnTo>
                    <a:pt x="239" y="1691"/>
                  </a:lnTo>
                  <a:cubicBezTo>
                    <a:pt x="227" y="1689"/>
                    <a:pt x="214" y="1688"/>
                    <a:pt x="202" y="1688"/>
                  </a:cubicBezTo>
                  <a:cubicBezTo>
                    <a:pt x="96" y="1688"/>
                    <a:pt x="1" y="1775"/>
                    <a:pt x="1" y="1882"/>
                  </a:cubicBezTo>
                  <a:lnTo>
                    <a:pt x="1" y="8669"/>
                  </a:lnTo>
                  <a:cubicBezTo>
                    <a:pt x="1" y="8764"/>
                    <a:pt x="72" y="8859"/>
                    <a:pt x="168" y="8859"/>
                  </a:cubicBezTo>
                  <a:lnTo>
                    <a:pt x="4740" y="9812"/>
                  </a:lnTo>
                  <a:cubicBezTo>
                    <a:pt x="4800" y="9824"/>
                    <a:pt x="4865" y="9830"/>
                    <a:pt x="4931" y="9830"/>
                  </a:cubicBezTo>
                  <a:cubicBezTo>
                    <a:pt x="4996" y="9830"/>
                    <a:pt x="5062" y="9824"/>
                    <a:pt x="5121" y="9812"/>
                  </a:cubicBezTo>
                  <a:lnTo>
                    <a:pt x="7383" y="9336"/>
                  </a:lnTo>
                  <a:cubicBezTo>
                    <a:pt x="7559" y="9314"/>
                    <a:pt x="7512" y="9068"/>
                    <a:pt x="7372" y="9068"/>
                  </a:cubicBezTo>
                  <a:cubicBezTo>
                    <a:pt x="7361" y="9068"/>
                    <a:pt x="7349" y="9070"/>
                    <a:pt x="7336" y="9074"/>
                  </a:cubicBezTo>
                  <a:lnTo>
                    <a:pt x="5050" y="9526"/>
                  </a:lnTo>
                  <a:cubicBezTo>
                    <a:pt x="5014" y="9538"/>
                    <a:pt x="4972" y="9544"/>
                    <a:pt x="4931" y="9544"/>
                  </a:cubicBezTo>
                  <a:cubicBezTo>
                    <a:pt x="4889" y="9544"/>
                    <a:pt x="4847" y="9538"/>
                    <a:pt x="4811" y="9526"/>
                  </a:cubicBezTo>
                  <a:lnTo>
                    <a:pt x="311" y="8621"/>
                  </a:lnTo>
                  <a:lnTo>
                    <a:pt x="311" y="2001"/>
                  </a:lnTo>
                  <a:lnTo>
                    <a:pt x="620" y="2048"/>
                  </a:lnTo>
                  <a:lnTo>
                    <a:pt x="620" y="8026"/>
                  </a:lnTo>
                  <a:cubicBezTo>
                    <a:pt x="596" y="8145"/>
                    <a:pt x="668" y="8216"/>
                    <a:pt x="787" y="8240"/>
                  </a:cubicBezTo>
                  <a:lnTo>
                    <a:pt x="4931" y="9217"/>
                  </a:lnTo>
                  <a:lnTo>
                    <a:pt x="4978" y="9217"/>
                  </a:lnTo>
                  <a:lnTo>
                    <a:pt x="9122" y="8240"/>
                  </a:lnTo>
                  <a:cubicBezTo>
                    <a:pt x="9217" y="8216"/>
                    <a:pt x="9289" y="8145"/>
                    <a:pt x="9289" y="8026"/>
                  </a:cubicBezTo>
                  <a:lnTo>
                    <a:pt x="9289" y="2048"/>
                  </a:lnTo>
                  <a:lnTo>
                    <a:pt x="9598" y="2001"/>
                  </a:lnTo>
                  <a:lnTo>
                    <a:pt x="9598" y="8621"/>
                  </a:lnTo>
                  <a:lnTo>
                    <a:pt x="8026" y="8931"/>
                  </a:lnTo>
                  <a:cubicBezTo>
                    <a:pt x="7955" y="8955"/>
                    <a:pt x="7907" y="9026"/>
                    <a:pt x="7907" y="9097"/>
                  </a:cubicBezTo>
                  <a:cubicBezTo>
                    <a:pt x="7927" y="9176"/>
                    <a:pt x="7979" y="9223"/>
                    <a:pt x="8051" y="9223"/>
                  </a:cubicBezTo>
                  <a:cubicBezTo>
                    <a:pt x="8066" y="9223"/>
                    <a:pt x="8082" y="9221"/>
                    <a:pt x="8098" y="9217"/>
                  </a:cubicBezTo>
                  <a:lnTo>
                    <a:pt x="9717" y="8883"/>
                  </a:lnTo>
                  <a:cubicBezTo>
                    <a:pt x="9813" y="8859"/>
                    <a:pt x="9884" y="8764"/>
                    <a:pt x="9884" y="8693"/>
                  </a:cubicBezTo>
                  <a:lnTo>
                    <a:pt x="9884" y="1906"/>
                  </a:lnTo>
                  <a:cubicBezTo>
                    <a:pt x="9860" y="1858"/>
                    <a:pt x="9836" y="1810"/>
                    <a:pt x="9813" y="1763"/>
                  </a:cubicBezTo>
                  <a:cubicBezTo>
                    <a:pt x="9774" y="1724"/>
                    <a:pt x="9719" y="1685"/>
                    <a:pt x="9648" y="1685"/>
                  </a:cubicBezTo>
                  <a:cubicBezTo>
                    <a:pt x="9632" y="1685"/>
                    <a:pt x="9616" y="1687"/>
                    <a:pt x="9598" y="1691"/>
                  </a:cubicBezTo>
                  <a:lnTo>
                    <a:pt x="9265" y="1763"/>
                  </a:lnTo>
                  <a:lnTo>
                    <a:pt x="9265" y="1429"/>
                  </a:lnTo>
                  <a:cubicBezTo>
                    <a:pt x="9265" y="1358"/>
                    <a:pt x="9241" y="1286"/>
                    <a:pt x="9193" y="1263"/>
                  </a:cubicBezTo>
                  <a:cubicBezTo>
                    <a:pt x="9158" y="1209"/>
                    <a:pt x="9108" y="1182"/>
                    <a:pt x="9056" y="1182"/>
                  </a:cubicBezTo>
                  <a:cubicBezTo>
                    <a:pt x="9039" y="1182"/>
                    <a:pt x="9021" y="1185"/>
                    <a:pt x="9003" y="1191"/>
                  </a:cubicBezTo>
                  <a:lnTo>
                    <a:pt x="8503" y="1310"/>
                  </a:lnTo>
                  <a:lnTo>
                    <a:pt x="8503" y="858"/>
                  </a:lnTo>
                  <a:cubicBezTo>
                    <a:pt x="8503" y="834"/>
                    <a:pt x="8503" y="810"/>
                    <a:pt x="8503" y="786"/>
                  </a:cubicBezTo>
                  <a:cubicBezTo>
                    <a:pt x="8466" y="712"/>
                    <a:pt x="8370" y="652"/>
                    <a:pt x="8274" y="652"/>
                  </a:cubicBezTo>
                  <a:cubicBezTo>
                    <a:pt x="8246" y="652"/>
                    <a:pt x="8219" y="657"/>
                    <a:pt x="8193" y="667"/>
                  </a:cubicBezTo>
                  <a:lnTo>
                    <a:pt x="7264" y="1096"/>
                  </a:lnTo>
                  <a:lnTo>
                    <a:pt x="7264" y="429"/>
                  </a:lnTo>
                  <a:cubicBezTo>
                    <a:pt x="7264" y="191"/>
                    <a:pt x="7074" y="0"/>
                    <a:pt x="6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2309975" y="3676400"/>
              <a:ext cx="72650" cy="7775"/>
            </a:xfrm>
            <a:custGeom>
              <a:avLst/>
              <a:gdLst/>
              <a:ahLst/>
              <a:cxnLst/>
              <a:rect l="l" t="t" r="r" b="b"/>
              <a:pathLst>
                <a:path w="2906" h="311" extrusionOk="0">
                  <a:moveTo>
                    <a:pt x="215" y="1"/>
                  </a:moveTo>
                  <a:cubicBezTo>
                    <a:pt x="0" y="1"/>
                    <a:pt x="0" y="310"/>
                    <a:pt x="215" y="310"/>
                  </a:cubicBezTo>
                  <a:lnTo>
                    <a:pt x="2691" y="310"/>
                  </a:lnTo>
                  <a:cubicBezTo>
                    <a:pt x="2906" y="310"/>
                    <a:pt x="2906" y="1"/>
                    <a:pt x="2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2309975" y="3690700"/>
              <a:ext cx="47050" cy="7150"/>
            </a:xfrm>
            <a:custGeom>
              <a:avLst/>
              <a:gdLst/>
              <a:ahLst/>
              <a:cxnLst/>
              <a:rect l="l" t="t" r="r" b="b"/>
              <a:pathLst>
                <a:path w="1882" h="286" extrusionOk="0">
                  <a:moveTo>
                    <a:pt x="215" y="0"/>
                  </a:moveTo>
                  <a:cubicBezTo>
                    <a:pt x="0" y="0"/>
                    <a:pt x="0" y="286"/>
                    <a:pt x="215" y="286"/>
                  </a:cubicBezTo>
                  <a:lnTo>
                    <a:pt x="1691" y="286"/>
                  </a:lnTo>
                  <a:cubicBezTo>
                    <a:pt x="1882" y="286"/>
                    <a:pt x="1882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23589">
            <a:off x="6637310" y="4047225"/>
            <a:ext cx="2593063" cy="2192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Съединител &quot;права стрелка&quot; 14"/>
          <p:cNvCxnSpPr/>
          <p:nvPr/>
        </p:nvCxnSpPr>
        <p:spPr>
          <a:xfrm flipH="1">
            <a:off x="5760720" y="1395984"/>
            <a:ext cx="633984" cy="14020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Текстово поле 17"/>
          <p:cNvSpPr txBox="1"/>
          <p:nvPr/>
        </p:nvSpPr>
        <p:spPr>
          <a:xfrm>
            <a:off x="5638800" y="1097280"/>
            <a:ext cx="1975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i="1" u="sng" dirty="0" smtClean="0">
                <a:solidFill>
                  <a:schemeClr val="bg1">
                    <a:lumMod val="50000"/>
                  </a:schemeClr>
                </a:solidFill>
                <a:latin typeface="Cambria" pitchFamily="18" charset="0"/>
                <a:ea typeface="Cambria" pitchFamily="18" charset="0"/>
              </a:rPr>
              <a:t>Изтриване на данни</a:t>
            </a:r>
            <a:endParaRPr lang="bg-BG" i="1" u="sng" dirty="0">
              <a:solidFill>
                <a:schemeClr val="bg1">
                  <a:lumMod val="50000"/>
                </a:schemeClr>
              </a:solidFill>
              <a:latin typeface="Cambria" pitchFamily="18" charset="0"/>
              <a:ea typeface="Cambria" pitchFamily="18" charset="0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201840" y="3596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Модификации</a:t>
            </a:r>
            <a:endParaRPr sz="36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19" name="Google Shape;319;p40"/>
          <p:cNvSpPr/>
          <p:nvPr/>
        </p:nvSpPr>
        <p:spPr>
          <a:xfrm rot="1409" flipH="1">
            <a:off x="1059085" y="1530483"/>
            <a:ext cx="732000" cy="652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1;p40"/>
          <p:cNvGrpSpPr/>
          <p:nvPr/>
        </p:nvGrpSpPr>
        <p:grpSpPr>
          <a:xfrm>
            <a:off x="1260398" y="1717185"/>
            <a:ext cx="362730" cy="266892"/>
            <a:chOff x="3383400" y="3686725"/>
            <a:chExt cx="256800" cy="188950"/>
          </a:xfrm>
        </p:grpSpPr>
        <p:sp>
          <p:nvSpPr>
            <p:cNvPr id="322" name="Google Shape;322;p40"/>
            <p:cNvSpPr/>
            <p:nvPr/>
          </p:nvSpPr>
          <p:spPr>
            <a:xfrm>
              <a:off x="3383400" y="3686725"/>
              <a:ext cx="256800" cy="188950"/>
            </a:xfrm>
            <a:custGeom>
              <a:avLst/>
              <a:gdLst/>
              <a:ahLst/>
              <a:cxnLst/>
              <a:rect l="l" t="t" r="r" b="b"/>
              <a:pathLst>
                <a:path w="10272" h="7558" extrusionOk="0">
                  <a:moveTo>
                    <a:pt x="8800" y="290"/>
                  </a:moveTo>
                  <a:cubicBezTo>
                    <a:pt x="8836" y="290"/>
                    <a:pt x="8872" y="302"/>
                    <a:pt x="8908" y="326"/>
                  </a:cubicBezTo>
                  <a:lnTo>
                    <a:pt x="9193" y="635"/>
                  </a:lnTo>
                  <a:cubicBezTo>
                    <a:pt x="9431" y="850"/>
                    <a:pt x="9551" y="1159"/>
                    <a:pt x="9551" y="1493"/>
                  </a:cubicBezTo>
                  <a:lnTo>
                    <a:pt x="9551" y="4303"/>
                  </a:lnTo>
                  <a:cubicBezTo>
                    <a:pt x="9479" y="4184"/>
                    <a:pt x="9384" y="4041"/>
                    <a:pt x="9265" y="3922"/>
                  </a:cubicBezTo>
                  <a:lnTo>
                    <a:pt x="9265" y="1493"/>
                  </a:lnTo>
                  <a:cubicBezTo>
                    <a:pt x="9265" y="1231"/>
                    <a:pt x="9170" y="993"/>
                    <a:pt x="9003" y="826"/>
                  </a:cubicBezTo>
                  <a:lnTo>
                    <a:pt x="8693" y="516"/>
                  </a:lnTo>
                  <a:cubicBezTo>
                    <a:pt x="8646" y="469"/>
                    <a:pt x="8646" y="374"/>
                    <a:pt x="8693" y="326"/>
                  </a:cubicBezTo>
                  <a:cubicBezTo>
                    <a:pt x="8729" y="302"/>
                    <a:pt x="8765" y="290"/>
                    <a:pt x="8800" y="290"/>
                  </a:cubicBezTo>
                  <a:close/>
                  <a:moveTo>
                    <a:pt x="4073" y="6446"/>
                  </a:moveTo>
                  <a:cubicBezTo>
                    <a:pt x="4097" y="6541"/>
                    <a:pt x="4097" y="6613"/>
                    <a:pt x="4073" y="6708"/>
                  </a:cubicBezTo>
                  <a:cubicBezTo>
                    <a:pt x="4049" y="6899"/>
                    <a:pt x="3907" y="6994"/>
                    <a:pt x="3835" y="6994"/>
                  </a:cubicBezTo>
                  <a:cubicBezTo>
                    <a:pt x="3787" y="6994"/>
                    <a:pt x="3740" y="6946"/>
                    <a:pt x="3740" y="6899"/>
                  </a:cubicBezTo>
                  <a:cubicBezTo>
                    <a:pt x="3859" y="6756"/>
                    <a:pt x="3978" y="6613"/>
                    <a:pt x="4073" y="6446"/>
                  </a:cubicBezTo>
                  <a:close/>
                  <a:moveTo>
                    <a:pt x="5788" y="6446"/>
                  </a:moveTo>
                  <a:cubicBezTo>
                    <a:pt x="5859" y="6613"/>
                    <a:pt x="5978" y="6756"/>
                    <a:pt x="6097" y="6899"/>
                  </a:cubicBezTo>
                  <a:cubicBezTo>
                    <a:pt x="6097" y="6922"/>
                    <a:pt x="6074" y="6970"/>
                    <a:pt x="6026" y="6994"/>
                  </a:cubicBezTo>
                  <a:cubicBezTo>
                    <a:pt x="6018" y="6996"/>
                    <a:pt x="6010" y="6997"/>
                    <a:pt x="6001" y="6997"/>
                  </a:cubicBezTo>
                  <a:cubicBezTo>
                    <a:pt x="5911" y="6997"/>
                    <a:pt x="5810" y="6882"/>
                    <a:pt x="5788" y="6708"/>
                  </a:cubicBezTo>
                  <a:cubicBezTo>
                    <a:pt x="5740" y="6613"/>
                    <a:pt x="5740" y="6518"/>
                    <a:pt x="5788" y="6446"/>
                  </a:cubicBezTo>
                  <a:close/>
                  <a:moveTo>
                    <a:pt x="2168" y="3517"/>
                  </a:moveTo>
                  <a:cubicBezTo>
                    <a:pt x="4645" y="3612"/>
                    <a:pt x="4645" y="7184"/>
                    <a:pt x="2168" y="7280"/>
                  </a:cubicBezTo>
                  <a:cubicBezTo>
                    <a:pt x="1144" y="7280"/>
                    <a:pt x="287" y="6446"/>
                    <a:pt x="287" y="5398"/>
                  </a:cubicBezTo>
                  <a:cubicBezTo>
                    <a:pt x="287" y="4374"/>
                    <a:pt x="1144" y="3517"/>
                    <a:pt x="2168" y="3517"/>
                  </a:cubicBezTo>
                  <a:close/>
                  <a:moveTo>
                    <a:pt x="8848" y="1"/>
                  </a:moveTo>
                  <a:cubicBezTo>
                    <a:pt x="8540" y="1"/>
                    <a:pt x="8278" y="364"/>
                    <a:pt x="8503" y="683"/>
                  </a:cubicBezTo>
                  <a:lnTo>
                    <a:pt x="8788" y="993"/>
                  </a:lnTo>
                  <a:cubicBezTo>
                    <a:pt x="8908" y="1112"/>
                    <a:pt x="8979" y="1278"/>
                    <a:pt x="8979" y="1445"/>
                  </a:cubicBezTo>
                  <a:lnTo>
                    <a:pt x="8979" y="3684"/>
                  </a:lnTo>
                  <a:cubicBezTo>
                    <a:pt x="8576" y="3384"/>
                    <a:pt x="8132" y="3251"/>
                    <a:pt x="7700" y="3251"/>
                  </a:cubicBezTo>
                  <a:cubicBezTo>
                    <a:pt x="6449" y="3251"/>
                    <a:pt x="5302" y="4369"/>
                    <a:pt x="5550" y="5803"/>
                  </a:cubicBezTo>
                  <a:cubicBezTo>
                    <a:pt x="5359" y="5922"/>
                    <a:pt x="5139" y="5982"/>
                    <a:pt x="4919" y="5982"/>
                  </a:cubicBezTo>
                  <a:cubicBezTo>
                    <a:pt x="4698" y="5982"/>
                    <a:pt x="4478" y="5922"/>
                    <a:pt x="4288" y="5803"/>
                  </a:cubicBezTo>
                  <a:cubicBezTo>
                    <a:pt x="4553" y="4369"/>
                    <a:pt x="3410" y="3251"/>
                    <a:pt x="2161" y="3251"/>
                  </a:cubicBezTo>
                  <a:cubicBezTo>
                    <a:pt x="1729" y="3251"/>
                    <a:pt x="1285" y="3384"/>
                    <a:pt x="882" y="3684"/>
                  </a:cubicBezTo>
                  <a:lnTo>
                    <a:pt x="882" y="1469"/>
                  </a:lnTo>
                  <a:cubicBezTo>
                    <a:pt x="882" y="1302"/>
                    <a:pt x="930" y="1136"/>
                    <a:pt x="1073" y="1017"/>
                  </a:cubicBezTo>
                  <a:lnTo>
                    <a:pt x="1358" y="707"/>
                  </a:lnTo>
                  <a:cubicBezTo>
                    <a:pt x="1585" y="405"/>
                    <a:pt x="1317" y="27"/>
                    <a:pt x="1006" y="27"/>
                  </a:cubicBezTo>
                  <a:cubicBezTo>
                    <a:pt x="925" y="27"/>
                    <a:pt x="842" y="53"/>
                    <a:pt x="763" y="112"/>
                  </a:cubicBezTo>
                  <a:lnTo>
                    <a:pt x="453" y="421"/>
                  </a:lnTo>
                  <a:cubicBezTo>
                    <a:pt x="168" y="707"/>
                    <a:pt x="1" y="1088"/>
                    <a:pt x="1" y="1493"/>
                  </a:cubicBezTo>
                  <a:lnTo>
                    <a:pt x="1" y="1564"/>
                  </a:lnTo>
                  <a:cubicBezTo>
                    <a:pt x="1" y="1671"/>
                    <a:pt x="78" y="1725"/>
                    <a:pt x="156" y="1725"/>
                  </a:cubicBezTo>
                  <a:cubicBezTo>
                    <a:pt x="233" y="1725"/>
                    <a:pt x="311" y="1671"/>
                    <a:pt x="311" y="1564"/>
                  </a:cubicBezTo>
                  <a:lnTo>
                    <a:pt x="311" y="1493"/>
                  </a:lnTo>
                  <a:cubicBezTo>
                    <a:pt x="311" y="1183"/>
                    <a:pt x="430" y="874"/>
                    <a:pt x="668" y="635"/>
                  </a:cubicBezTo>
                  <a:lnTo>
                    <a:pt x="954" y="350"/>
                  </a:lnTo>
                  <a:cubicBezTo>
                    <a:pt x="989" y="314"/>
                    <a:pt x="1031" y="296"/>
                    <a:pt x="1070" y="296"/>
                  </a:cubicBezTo>
                  <a:cubicBezTo>
                    <a:pt x="1108" y="296"/>
                    <a:pt x="1144" y="314"/>
                    <a:pt x="1168" y="350"/>
                  </a:cubicBezTo>
                  <a:cubicBezTo>
                    <a:pt x="1215" y="397"/>
                    <a:pt x="1215" y="493"/>
                    <a:pt x="1168" y="540"/>
                  </a:cubicBezTo>
                  <a:lnTo>
                    <a:pt x="858" y="850"/>
                  </a:lnTo>
                  <a:cubicBezTo>
                    <a:pt x="692" y="1017"/>
                    <a:pt x="596" y="1255"/>
                    <a:pt x="596" y="1493"/>
                  </a:cubicBezTo>
                  <a:lnTo>
                    <a:pt x="596" y="3946"/>
                  </a:lnTo>
                  <a:cubicBezTo>
                    <a:pt x="477" y="4065"/>
                    <a:pt x="382" y="4184"/>
                    <a:pt x="287" y="4327"/>
                  </a:cubicBezTo>
                  <a:lnTo>
                    <a:pt x="287" y="2207"/>
                  </a:lnTo>
                  <a:cubicBezTo>
                    <a:pt x="287" y="2100"/>
                    <a:pt x="215" y="2046"/>
                    <a:pt x="144" y="2046"/>
                  </a:cubicBezTo>
                  <a:cubicBezTo>
                    <a:pt x="72" y="2046"/>
                    <a:pt x="1" y="2100"/>
                    <a:pt x="1" y="2207"/>
                  </a:cubicBezTo>
                  <a:lnTo>
                    <a:pt x="1" y="5398"/>
                  </a:lnTo>
                  <a:cubicBezTo>
                    <a:pt x="18" y="6672"/>
                    <a:pt x="1076" y="7545"/>
                    <a:pt x="2191" y="7545"/>
                  </a:cubicBezTo>
                  <a:cubicBezTo>
                    <a:pt x="2640" y="7545"/>
                    <a:pt x="3098" y="7404"/>
                    <a:pt x="3502" y="7089"/>
                  </a:cubicBezTo>
                  <a:cubicBezTo>
                    <a:pt x="3573" y="7184"/>
                    <a:pt x="3645" y="7232"/>
                    <a:pt x="3764" y="7256"/>
                  </a:cubicBezTo>
                  <a:cubicBezTo>
                    <a:pt x="3795" y="7264"/>
                    <a:pt x="3826" y="7269"/>
                    <a:pt x="3857" y="7269"/>
                  </a:cubicBezTo>
                  <a:cubicBezTo>
                    <a:pt x="4081" y="7269"/>
                    <a:pt x="4275" y="7049"/>
                    <a:pt x="4359" y="6756"/>
                  </a:cubicBezTo>
                  <a:cubicBezTo>
                    <a:pt x="4430" y="6541"/>
                    <a:pt x="4359" y="6303"/>
                    <a:pt x="4192" y="6137"/>
                  </a:cubicBezTo>
                  <a:cubicBezTo>
                    <a:pt x="4192" y="6113"/>
                    <a:pt x="4216" y="6089"/>
                    <a:pt x="4216" y="6065"/>
                  </a:cubicBezTo>
                  <a:cubicBezTo>
                    <a:pt x="4430" y="6196"/>
                    <a:pt x="4675" y="6262"/>
                    <a:pt x="4919" y="6262"/>
                  </a:cubicBezTo>
                  <a:cubicBezTo>
                    <a:pt x="5163" y="6262"/>
                    <a:pt x="5407" y="6196"/>
                    <a:pt x="5621" y="6065"/>
                  </a:cubicBezTo>
                  <a:lnTo>
                    <a:pt x="5645" y="6137"/>
                  </a:lnTo>
                  <a:cubicBezTo>
                    <a:pt x="5478" y="6303"/>
                    <a:pt x="5431" y="6541"/>
                    <a:pt x="5478" y="6756"/>
                  </a:cubicBezTo>
                  <a:cubicBezTo>
                    <a:pt x="5526" y="7018"/>
                    <a:pt x="5740" y="7232"/>
                    <a:pt x="6002" y="7280"/>
                  </a:cubicBezTo>
                  <a:lnTo>
                    <a:pt x="6074" y="7280"/>
                  </a:lnTo>
                  <a:cubicBezTo>
                    <a:pt x="6193" y="7256"/>
                    <a:pt x="6288" y="7184"/>
                    <a:pt x="6336" y="7089"/>
                  </a:cubicBezTo>
                  <a:cubicBezTo>
                    <a:pt x="6727" y="7400"/>
                    <a:pt x="7211" y="7557"/>
                    <a:pt x="7695" y="7557"/>
                  </a:cubicBezTo>
                  <a:cubicBezTo>
                    <a:pt x="8064" y="7557"/>
                    <a:pt x="8435" y="7465"/>
                    <a:pt x="8765" y="7280"/>
                  </a:cubicBezTo>
                  <a:cubicBezTo>
                    <a:pt x="8887" y="7218"/>
                    <a:pt x="8799" y="6999"/>
                    <a:pt x="8681" y="6999"/>
                  </a:cubicBezTo>
                  <a:cubicBezTo>
                    <a:pt x="8662" y="6999"/>
                    <a:pt x="8642" y="7004"/>
                    <a:pt x="8622" y="7018"/>
                  </a:cubicBezTo>
                  <a:cubicBezTo>
                    <a:pt x="8288" y="7213"/>
                    <a:pt x="7956" y="7298"/>
                    <a:pt x="7644" y="7298"/>
                  </a:cubicBezTo>
                  <a:cubicBezTo>
                    <a:pt x="6088" y="7298"/>
                    <a:pt x="5015" y="5179"/>
                    <a:pt x="6502" y="3970"/>
                  </a:cubicBezTo>
                  <a:cubicBezTo>
                    <a:pt x="6887" y="3648"/>
                    <a:pt x="7298" y="3510"/>
                    <a:pt x="7691" y="3510"/>
                  </a:cubicBezTo>
                  <a:cubicBezTo>
                    <a:pt x="9100" y="3510"/>
                    <a:pt x="10271" y="5277"/>
                    <a:pt x="9098" y="6637"/>
                  </a:cubicBezTo>
                  <a:cubicBezTo>
                    <a:pt x="9009" y="6744"/>
                    <a:pt x="9107" y="6878"/>
                    <a:pt x="9212" y="6878"/>
                  </a:cubicBezTo>
                  <a:cubicBezTo>
                    <a:pt x="9247" y="6878"/>
                    <a:pt x="9283" y="6863"/>
                    <a:pt x="9312" y="6827"/>
                  </a:cubicBezTo>
                  <a:cubicBezTo>
                    <a:pt x="9646" y="6422"/>
                    <a:pt x="9836" y="5922"/>
                    <a:pt x="9836" y="5398"/>
                  </a:cubicBezTo>
                  <a:lnTo>
                    <a:pt x="9836" y="1469"/>
                  </a:lnTo>
                  <a:cubicBezTo>
                    <a:pt x="9836" y="1064"/>
                    <a:pt x="9693" y="659"/>
                    <a:pt x="9408" y="397"/>
                  </a:cubicBezTo>
                  <a:lnTo>
                    <a:pt x="9098" y="88"/>
                  </a:lnTo>
                  <a:cubicBezTo>
                    <a:pt x="9017" y="27"/>
                    <a:pt x="8931" y="1"/>
                    <a:pt x="8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3384600" y="3782375"/>
              <a:ext cx="92900" cy="78975"/>
            </a:xfrm>
            <a:custGeom>
              <a:avLst/>
              <a:gdLst/>
              <a:ahLst/>
              <a:cxnLst/>
              <a:rect l="l" t="t" r="r" b="b"/>
              <a:pathLst>
                <a:path w="3716" h="3159" extrusionOk="0">
                  <a:moveTo>
                    <a:pt x="2114" y="277"/>
                  </a:moveTo>
                  <a:cubicBezTo>
                    <a:pt x="2788" y="277"/>
                    <a:pt x="3430" y="800"/>
                    <a:pt x="3430" y="1572"/>
                  </a:cubicBezTo>
                  <a:cubicBezTo>
                    <a:pt x="3430" y="2287"/>
                    <a:pt x="2834" y="2882"/>
                    <a:pt x="2120" y="2882"/>
                  </a:cubicBezTo>
                  <a:cubicBezTo>
                    <a:pt x="953" y="2882"/>
                    <a:pt x="382" y="1477"/>
                    <a:pt x="1191" y="667"/>
                  </a:cubicBezTo>
                  <a:cubicBezTo>
                    <a:pt x="1461" y="397"/>
                    <a:pt x="1791" y="277"/>
                    <a:pt x="2114" y="277"/>
                  </a:cubicBezTo>
                  <a:close/>
                  <a:moveTo>
                    <a:pt x="2120" y="1"/>
                  </a:moveTo>
                  <a:cubicBezTo>
                    <a:pt x="715" y="1"/>
                    <a:pt x="1" y="1691"/>
                    <a:pt x="1001" y="2692"/>
                  </a:cubicBezTo>
                  <a:cubicBezTo>
                    <a:pt x="1324" y="3014"/>
                    <a:pt x="1721" y="3159"/>
                    <a:pt x="2111" y="3159"/>
                  </a:cubicBezTo>
                  <a:cubicBezTo>
                    <a:pt x="2929" y="3159"/>
                    <a:pt x="3716" y="2524"/>
                    <a:pt x="3716" y="1572"/>
                  </a:cubicBezTo>
                  <a:cubicBezTo>
                    <a:pt x="3716" y="691"/>
                    <a:pt x="3001" y="1"/>
                    <a:pt x="2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3522300" y="3782375"/>
              <a:ext cx="92725" cy="79100"/>
            </a:xfrm>
            <a:custGeom>
              <a:avLst/>
              <a:gdLst/>
              <a:ahLst/>
              <a:cxnLst/>
              <a:rect l="l" t="t" r="r" b="b"/>
              <a:pathLst>
                <a:path w="3709" h="3164" extrusionOk="0">
                  <a:moveTo>
                    <a:pt x="2115" y="277"/>
                  </a:moveTo>
                  <a:cubicBezTo>
                    <a:pt x="2781" y="277"/>
                    <a:pt x="3423" y="800"/>
                    <a:pt x="3423" y="1572"/>
                  </a:cubicBezTo>
                  <a:cubicBezTo>
                    <a:pt x="3423" y="2287"/>
                    <a:pt x="2851" y="2882"/>
                    <a:pt x="2137" y="2882"/>
                  </a:cubicBezTo>
                  <a:cubicBezTo>
                    <a:pt x="970" y="2882"/>
                    <a:pt x="399" y="1477"/>
                    <a:pt x="1208" y="667"/>
                  </a:cubicBezTo>
                  <a:cubicBezTo>
                    <a:pt x="1471" y="397"/>
                    <a:pt x="1796" y="277"/>
                    <a:pt x="2115" y="277"/>
                  </a:cubicBezTo>
                  <a:close/>
                  <a:moveTo>
                    <a:pt x="2108" y="0"/>
                  </a:moveTo>
                  <a:cubicBezTo>
                    <a:pt x="698" y="0"/>
                    <a:pt x="1" y="1698"/>
                    <a:pt x="994" y="2692"/>
                  </a:cubicBezTo>
                  <a:cubicBezTo>
                    <a:pt x="1320" y="3017"/>
                    <a:pt x="1721" y="3164"/>
                    <a:pt x="2114" y="3164"/>
                  </a:cubicBezTo>
                  <a:cubicBezTo>
                    <a:pt x="2929" y="3164"/>
                    <a:pt x="3709" y="2536"/>
                    <a:pt x="3709" y="1572"/>
                  </a:cubicBezTo>
                  <a:cubicBezTo>
                    <a:pt x="3709" y="691"/>
                    <a:pt x="2994" y="1"/>
                    <a:pt x="2137" y="1"/>
                  </a:cubicBezTo>
                  <a:cubicBezTo>
                    <a:pt x="2127" y="0"/>
                    <a:pt x="2117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3"/>
          <a:srcRect l="13550" t="38773" r="48400" b="38019"/>
          <a:stretch>
            <a:fillRect/>
          </a:stretch>
        </p:blipFill>
        <p:spPr bwMode="auto">
          <a:xfrm>
            <a:off x="1883663" y="1979412"/>
            <a:ext cx="6004561" cy="1964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Google Shape;2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23589">
            <a:off x="6847020" y="3644890"/>
            <a:ext cx="2593063" cy="2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Картина 17" descr="pngwing.com (15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60" y="3671093"/>
            <a:ext cx="1669828" cy="1112524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6"/>
          <p:cNvSpPr txBox="1">
            <a:spLocks noGrp="1"/>
          </p:cNvSpPr>
          <p:nvPr>
            <p:ph type="title"/>
          </p:nvPr>
        </p:nvSpPr>
        <p:spPr>
          <a:xfrm>
            <a:off x="811440" y="41577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Благодаря за вниманието!</a:t>
            </a:r>
            <a:endParaRPr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545" name="Google Shape;5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01485">
            <a:off x="6434025" y="-1342212"/>
            <a:ext cx="2593063" cy="21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652153">
            <a:off x="-1110925" y="489988"/>
            <a:ext cx="2319700" cy="2219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452128">
            <a:off x="270115" y="2689837"/>
            <a:ext cx="1520705" cy="145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833403">
            <a:off x="6871963" y="400137"/>
            <a:ext cx="2319700" cy="2219531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1"/>
          <p:cNvSpPr txBox="1">
            <a:spLocks noGrp="1"/>
          </p:cNvSpPr>
          <p:nvPr>
            <p:ph type="title"/>
          </p:nvPr>
        </p:nvSpPr>
        <p:spPr>
          <a:xfrm>
            <a:off x="452168" y="2104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Таблици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614" name="Google Shape;614;p51"/>
          <p:cNvGraphicFramePr/>
          <p:nvPr>
            <p:extLst>
              <p:ext uri="{D42A27DB-BD31-4B8C-83A1-F6EECF244321}">
                <p14:modId xmlns:p14="http://schemas.microsoft.com/office/powerpoint/2010/main" val="2883198525"/>
              </p:ext>
            </p:extLst>
          </p:nvPr>
        </p:nvGraphicFramePr>
        <p:xfrm>
          <a:off x="3175518" y="1529163"/>
          <a:ext cx="2257300" cy="2773470"/>
        </p:xfrm>
        <a:graphic>
          <a:graphicData uri="http://schemas.openxmlformats.org/drawingml/2006/table">
            <a:tbl>
              <a:tblPr>
                <a:noFill/>
                <a:tableStyleId>{F68D6957-8387-4AB0-B449-0367677530FD}</a:tableStyleId>
              </a:tblPr>
              <a:tblGrid>
                <a:gridCol w="62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400" b="1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leo"/>
                          <a:sym typeface="Aleo"/>
                        </a:rPr>
                        <a:t>1</a:t>
                      </a:r>
                      <a:endParaRPr sz="1600" b="1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leo"/>
                        <a:sym typeface="Ale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sap"/>
                          <a:sym typeface="Asap"/>
                        </a:rPr>
                        <a:t>genres</a:t>
                      </a:r>
                      <a:endParaRPr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sap"/>
                        <a:sym typeface="Asap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b="1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leo"/>
                          <a:sym typeface="Aleo"/>
                        </a:rPr>
                        <a:t>2</a:t>
                      </a:r>
                      <a:endParaRPr b="1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leo"/>
                        <a:sym typeface="Ale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sap"/>
                          <a:sym typeface="Asap"/>
                        </a:rPr>
                        <a:t>authors</a:t>
                      </a:r>
                      <a:endParaRPr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sap"/>
                        <a:sym typeface="Asap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b="1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leo"/>
                          <a:sym typeface="Aleo"/>
                        </a:rPr>
                        <a:t>3</a:t>
                      </a:r>
                      <a:endParaRPr b="1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leo"/>
                        <a:sym typeface="Ale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sap"/>
                          <a:sym typeface="Asap"/>
                        </a:rPr>
                        <a:t>books</a:t>
                      </a:r>
                      <a:endParaRPr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sap"/>
                        <a:sym typeface="Asap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b="1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leo"/>
                          <a:sym typeface="Aleo"/>
                        </a:rPr>
                        <a:t>4</a:t>
                      </a:r>
                      <a:endParaRPr b="1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leo"/>
                        <a:sym typeface="Ale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sap"/>
                          <a:sym typeface="Asap"/>
                        </a:rPr>
                        <a:t>e-books</a:t>
                      </a:r>
                      <a:endParaRPr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sap"/>
                        <a:sym typeface="Asap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b="1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leo"/>
                          <a:sym typeface="Aleo"/>
                        </a:rPr>
                        <a:t>5</a:t>
                      </a:r>
                      <a:endParaRPr b="1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leo"/>
                        <a:sym typeface="Ale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sap"/>
                          <a:sym typeface="Asap"/>
                        </a:rPr>
                        <a:t>editions</a:t>
                      </a:r>
                      <a:endParaRPr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sap"/>
                        <a:sym typeface="Asap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b="1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leo"/>
                          <a:sym typeface="Aleo"/>
                        </a:rPr>
                        <a:t>6</a:t>
                      </a:r>
                      <a:endParaRPr b="1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leo"/>
                        <a:sym typeface="Ale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sap"/>
                          <a:sym typeface="Asap"/>
                        </a:rPr>
                        <a:t>clients</a:t>
                      </a:r>
                      <a:endParaRPr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sap"/>
                        <a:sym typeface="Asap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b="1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leo"/>
                          <a:sym typeface="Aleo"/>
                        </a:rPr>
                        <a:t>7</a:t>
                      </a:r>
                      <a:endParaRPr b="1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leo"/>
                        <a:sym typeface="Ale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sap"/>
                          <a:sym typeface="Asap"/>
                        </a:rPr>
                        <a:t>orders</a:t>
                      </a:r>
                      <a:endParaRPr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sap"/>
                        <a:sym typeface="Asap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060928" y="956463"/>
            <a:ext cx="19555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Издателска къща „Книжен свят“ съдържа 7 таблици:</a:t>
            </a:r>
            <a:endParaRPr lang="bg-BG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4690" name="AutoShape 2" descr="Publishing Houses: What Are They and How They Wor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114692" name="AutoShape 4" descr="Publishing Houses: What Are They and How They Wor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114694" name="AutoShape 6" descr="Publishing Houses: What Are They and How They Wor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114696" name="Picture 8" descr="A Publishing House in Brazil Uses Color to Split the Offic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48072" y="2913094"/>
            <a:ext cx="2520568" cy="1679722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/>
          <p:nvPr/>
        </p:nvSpPr>
        <p:spPr>
          <a:xfrm rot="1378" flipH="1">
            <a:off x="820766" y="1003084"/>
            <a:ext cx="1285068" cy="1168358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title" idx="2"/>
          </p:nvPr>
        </p:nvSpPr>
        <p:spPr>
          <a:xfrm>
            <a:off x="821000" y="1166375"/>
            <a:ext cx="128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01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9" name="Google Shape;279;p37"/>
          <p:cNvSpPr txBox="1">
            <a:spLocks noGrp="1"/>
          </p:cNvSpPr>
          <p:nvPr>
            <p:ph type="subTitle" idx="1"/>
          </p:nvPr>
        </p:nvSpPr>
        <p:spPr>
          <a:xfrm>
            <a:off x="1643491" y="2974538"/>
            <a:ext cx="3129326" cy="1481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enres – 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съдържа имената на 15 различни литературни жанра заедно с техните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id-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та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2176986" y="1750800"/>
            <a:ext cx="5736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Таблица </a:t>
            </a:r>
            <a:br>
              <a:rPr lang="bg-BG" sz="3600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6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genres</a:t>
            </a:r>
            <a:endParaRPr sz="36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00000">
            <a:off x="3412150" y="-642613"/>
            <a:ext cx="2319700" cy="221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626" y="1002826"/>
            <a:ext cx="2068553" cy="3668234"/>
          </a:xfrm>
          <a:prstGeom prst="rect">
            <a:avLst/>
          </a:prstGeom>
        </p:spPr>
      </p:pic>
      <p:pic>
        <p:nvPicPr>
          <p:cNvPr id="282" name="Google Shape;28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258473">
            <a:off x="4618787" y="4047225"/>
            <a:ext cx="2593063" cy="2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Картина 8" descr="pngwing.com (20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00484">
            <a:off x="170688" y="1402080"/>
            <a:ext cx="2658964" cy="365607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/>
          <p:nvPr/>
        </p:nvSpPr>
        <p:spPr>
          <a:xfrm rot="1378" flipH="1">
            <a:off x="820766" y="1003084"/>
            <a:ext cx="1285068" cy="1168358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title" idx="2"/>
          </p:nvPr>
        </p:nvSpPr>
        <p:spPr>
          <a:xfrm>
            <a:off x="821000" y="1166375"/>
            <a:ext cx="128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bg-BG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9" name="Google Shape;279;p37"/>
          <p:cNvSpPr txBox="1">
            <a:spLocks noGrp="1"/>
          </p:cNvSpPr>
          <p:nvPr>
            <p:ph type="subTitle" idx="1"/>
          </p:nvPr>
        </p:nvSpPr>
        <p:spPr>
          <a:xfrm>
            <a:off x="820531" y="3011114"/>
            <a:ext cx="3129326" cy="1481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uthors – 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съдържа собственото и фамилното име на 15 различни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автори заедно с техните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id-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та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2176986" y="1750800"/>
            <a:ext cx="5736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Таблица </a:t>
            </a:r>
            <a:br>
              <a:rPr lang="bg-BG" sz="3600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6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authors</a:t>
            </a:r>
            <a:endParaRPr sz="36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00000">
            <a:off x="3412150" y="-642613"/>
            <a:ext cx="2319700" cy="221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9734" t="44270" r="79966" b="27461"/>
          <a:stretch/>
        </p:blipFill>
        <p:spPr>
          <a:xfrm>
            <a:off x="6913254" y="1097795"/>
            <a:ext cx="2141297" cy="3183510"/>
          </a:xfrm>
          <a:prstGeom prst="rect">
            <a:avLst/>
          </a:prstGeom>
        </p:spPr>
      </p:pic>
      <p:pic>
        <p:nvPicPr>
          <p:cNvPr id="282" name="Google Shape;28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258473">
            <a:off x="4640122" y="2582267"/>
            <a:ext cx="2593063" cy="2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Картина 9" descr="pngwing.com (16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1516" y="3195066"/>
            <a:ext cx="1434084" cy="113345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71086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/>
          <p:nvPr/>
        </p:nvSpPr>
        <p:spPr>
          <a:xfrm rot="1378" flipH="1">
            <a:off x="820766" y="1003084"/>
            <a:ext cx="1285068" cy="1168358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title" idx="2"/>
          </p:nvPr>
        </p:nvSpPr>
        <p:spPr>
          <a:xfrm>
            <a:off x="821000" y="1166375"/>
            <a:ext cx="128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bg-BG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9" name="Google Shape;279;p37"/>
          <p:cNvSpPr txBox="1">
            <a:spLocks noGrp="1"/>
          </p:cNvSpPr>
          <p:nvPr>
            <p:ph type="subTitle" idx="1"/>
          </p:nvPr>
        </p:nvSpPr>
        <p:spPr>
          <a:xfrm>
            <a:off x="668232" y="2937647"/>
            <a:ext cx="3129326" cy="1481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books – 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съдържа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id-</a:t>
            </a:r>
            <a:r>
              <a:rPr lang="bg-BG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тата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 и имената на 15 книги заедно с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id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-тата на техните автори, цените на книгите и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id-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тата на жанровете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2176986" y="1750800"/>
            <a:ext cx="5736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Таблица </a:t>
            </a:r>
            <a:br>
              <a:rPr lang="bg-BG" sz="3600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6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books</a:t>
            </a:r>
            <a:endParaRPr sz="36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00000">
            <a:off x="3358809" y="-768815"/>
            <a:ext cx="2319700" cy="221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9676" t="44124" r="68387" b="29037"/>
          <a:stretch/>
        </p:blipFill>
        <p:spPr>
          <a:xfrm>
            <a:off x="4518659" y="1677869"/>
            <a:ext cx="3949645" cy="2617516"/>
          </a:xfrm>
          <a:prstGeom prst="rect">
            <a:avLst/>
          </a:prstGeom>
        </p:spPr>
      </p:pic>
      <p:pic>
        <p:nvPicPr>
          <p:cNvPr id="282" name="Google Shape;28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258473">
            <a:off x="7771267" y="3119242"/>
            <a:ext cx="2593063" cy="2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Картина 8" descr="pngwing.com (18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820" y="471678"/>
            <a:ext cx="1907667" cy="12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8575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/>
          <p:nvPr/>
        </p:nvSpPr>
        <p:spPr>
          <a:xfrm rot="1378" flipH="1">
            <a:off x="820766" y="1003084"/>
            <a:ext cx="1285068" cy="1168358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title" idx="2"/>
          </p:nvPr>
        </p:nvSpPr>
        <p:spPr>
          <a:xfrm>
            <a:off x="821000" y="1166375"/>
            <a:ext cx="128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bg-BG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9" name="Google Shape;279;p37"/>
          <p:cNvSpPr txBox="1">
            <a:spLocks noGrp="1"/>
          </p:cNvSpPr>
          <p:nvPr>
            <p:ph type="subTitle" idx="1"/>
          </p:nvPr>
        </p:nvSpPr>
        <p:spPr>
          <a:xfrm>
            <a:off x="295410" y="2904021"/>
            <a:ext cx="2813550" cy="1481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-books – 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съдържа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id-</a:t>
            </a:r>
            <a:r>
              <a:rPr lang="bg-BG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тата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, кодовете и имената на 15 електронни книги с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id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-тата на техните автори,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id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bg-BG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тата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 на физическите варианти, цените на ел. книгите и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id-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тата на жанровете на ел. книгите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2105600" y="1696136"/>
            <a:ext cx="5736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Таблица </a:t>
            </a:r>
            <a:br>
              <a:rPr lang="bg-BG" sz="3600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6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e-books</a:t>
            </a:r>
            <a:endParaRPr sz="36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00000">
            <a:off x="3358809" y="-768815"/>
            <a:ext cx="2319700" cy="221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9816" t="44285" r="50364" b="27700"/>
          <a:stretch/>
        </p:blipFill>
        <p:spPr>
          <a:xfrm>
            <a:off x="3115054" y="2484483"/>
            <a:ext cx="5815586" cy="2369634"/>
          </a:xfrm>
          <a:prstGeom prst="rect">
            <a:avLst/>
          </a:prstGeom>
        </p:spPr>
      </p:pic>
      <p:pic>
        <p:nvPicPr>
          <p:cNvPr id="282" name="Google Shape;28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258473">
            <a:off x="3542962" y="4470595"/>
            <a:ext cx="2593063" cy="2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Картина 8" descr="pngwing.com (19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9816" y="762000"/>
            <a:ext cx="2579736" cy="161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0948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/>
          <p:nvPr/>
        </p:nvSpPr>
        <p:spPr>
          <a:xfrm rot="1378" flipH="1">
            <a:off x="820766" y="1003084"/>
            <a:ext cx="1285068" cy="1168358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47625" dir="2820000" algn="bl" rotWithShape="0">
              <a:schemeClr val="dk1">
                <a:alpha val="7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title" idx="2"/>
          </p:nvPr>
        </p:nvSpPr>
        <p:spPr>
          <a:xfrm>
            <a:off x="821000" y="1166375"/>
            <a:ext cx="128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9" name="Google Shape;279;p37"/>
          <p:cNvSpPr txBox="1">
            <a:spLocks noGrp="1"/>
          </p:cNvSpPr>
          <p:nvPr>
            <p:ph type="subTitle" idx="1"/>
          </p:nvPr>
        </p:nvSpPr>
        <p:spPr>
          <a:xfrm>
            <a:off x="752610" y="2934501"/>
            <a:ext cx="3161022" cy="1481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editions – 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съдържа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id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bg-BG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тата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 на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15 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издания заедно с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id-</a:t>
            </a:r>
            <a:r>
              <a:rPr lang="bg-BG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тата</a:t>
            </a:r>
            <a:r>
              <a:rPr lang="bg-BG" dirty="0" smtClean="0">
                <a:latin typeface="Cambria" panose="02040503050406030204" pitchFamily="18" charset="0"/>
                <a:ea typeface="Cambria" panose="02040503050406030204" pitchFamily="18" charset="0"/>
              </a:rPr>
              <a:t> на издаваните книги и датите на издаването им 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2123888" y="1787576"/>
            <a:ext cx="5736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Таблица </a:t>
            </a:r>
            <a:br>
              <a:rPr lang="bg-BG" sz="3600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6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editions</a:t>
            </a:r>
            <a:endParaRPr sz="36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00000">
            <a:off x="3358809" y="-768815"/>
            <a:ext cx="2319700" cy="221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258473">
            <a:off x="2902882" y="4562035"/>
            <a:ext cx="2593063" cy="219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 l="13650" t="42035" r="72600" b="24412"/>
          <a:stretch>
            <a:fillRect/>
          </a:stretch>
        </p:blipFill>
        <p:spPr bwMode="auto">
          <a:xfrm>
            <a:off x="6961631" y="1560576"/>
            <a:ext cx="2016337" cy="2639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Картина 9" descr="pngwing.com (21).png"/>
          <p:cNvPicPr>
            <a:picLocks noChangeAspect="1"/>
          </p:cNvPicPr>
          <p:nvPr/>
        </p:nvPicPr>
        <p:blipFill>
          <a:blip r:embed="rId6"/>
          <a:srcRect r="12998" b="5712"/>
          <a:stretch>
            <a:fillRect/>
          </a:stretch>
        </p:blipFill>
        <p:spPr>
          <a:xfrm>
            <a:off x="3703318" y="2748532"/>
            <a:ext cx="2569466" cy="181127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00948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vel Writing Workshop by Slidesgo">
  <a:themeElements>
    <a:clrScheme name="Simple Light">
      <a:dk1>
        <a:srgbClr val="6A584D"/>
      </a:dk1>
      <a:lt1>
        <a:srgbClr val="D1B7A6"/>
      </a:lt1>
      <a:dk2>
        <a:srgbClr val="D9BDA4"/>
      </a:dk2>
      <a:lt2>
        <a:srgbClr val="F6D0BB"/>
      </a:lt2>
      <a:accent1>
        <a:srgbClr val="F5EADE"/>
      </a:accent1>
      <a:accent2>
        <a:srgbClr val="D4CAC3"/>
      </a:accent2>
      <a:accent3>
        <a:srgbClr val="709BC3"/>
      </a:accent3>
      <a:accent4>
        <a:srgbClr val="9195A0"/>
      </a:accent4>
      <a:accent5>
        <a:srgbClr val="AFB9CB"/>
      </a:accent5>
      <a:accent6>
        <a:srgbClr val="FFFFF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1852</Words>
  <Application>Microsoft Office PowerPoint</Application>
  <PresentationFormat>On-screen Show (16:9)</PresentationFormat>
  <Paragraphs>354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Aleo</vt:lpstr>
      <vt:lpstr>Arial</vt:lpstr>
      <vt:lpstr>Asap</vt:lpstr>
      <vt:lpstr>Bebas Neue</vt:lpstr>
      <vt:lpstr>Cambria</vt:lpstr>
      <vt:lpstr>Mrs Saint Delafield</vt:lpstr>
      <vt:lpstr>Novel Writing Workshop by Slidesgo</vt:lpstr>
      <vt:lpstr> Издателска къща “Книжен свят”</vt:lpstr>
      <vt:lpstr>Цел</vt:lpstr>
      <vt:lpstr>Схема</vt:lpstr>
      <vt:lpstr>Таблици</vt:lpstr>
      <vt:lpstr>01</vt:lpstr>
      <vt:lpstr>02</vt:lpstr>
      <vt:lpstr>03</vt:lpstr>
      <vt:lpstr>04</vt:lpstr>
      <vt:lpstr>05</vt:lpstr>
      <vt:lpstr>06</vt:lpstr>
      <vt:lpstr>07</vt:lpstr>
      <vt:lpstr>Модификации</vt:lpstr>
      <vt:lpstr>Модификации</vt:lpstr>
      <vt:lpstr>Модификации</vt:lpstr>
      <vt:lpstr>Модификации</vt:lpstr>
      <vt:lpstr>Заявки</vt:lpstr>
      <vt:lpstr>Извличане на всички  поръчки</vt:lpstr>
      <vt:lpstr>Извличане на всички  поръчки</vt:lpstr>
      <vt:lpstr>Извличане на всички  автори</vt:lpstr>
      <vt:lpstr>Извличане на всички  автори</vt:lpstr>
      <vt:lpstr>Извличане на  изданията</vt:lpstr>
      <vt:lpstr>Извличане на изданията</vt:lpstr>
      <vt:lpstr>Извличане на всички електронни книги</vt:lpstr>
      <vt:lpstr>Извличане на всички електронни книги</vt:lpstr>
      <vt:lpstr>Извличане на  информация за клиент </vt:lpstr>
      <vt:lpstr>Извличане на  информация за клиент </vt:lpstr>
      <vt:lpstr>Извличане на  информация за клиент </vt:lpstr>
      <vt:lpstr>Извличане на  информация за клиент </vt:lpstr>
      <vt:lpstr>Извличане на всички  книги и броя на  изданията им </vt:lpstr>
      <vt:lpstr>Извличане на всички  книги и броя на  изданията им </vt:lpstr>
      <vt:lpstr>Извличане на книги и  техните автори  </vt:lpstr>
      <vt:lpstr>Извличане на книги и  техните автори  </vt:lpstr>
      <vt:lpstr>Извличане на  новите издания </vt:lpstr>
      <vt:lpstr>Извличане на  новите издания </vt:lpstr>
      <vt:lpstr>Модификации</vt:lpstr>
      <vt:lpstr>Модификации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БД Издателска къща</dc:title>
  <dc:creator>Student</dc:creator>
  <cp:lastModifiedBy>user1</cp:lastModifiedBy>
  <cp:revision>23</cp:revision>
  <dcterms:modified xsi:type="dcterms:W3CDTF">2023-01-12T11:18:23Z</dcterms:modified>
</cp:coreProperties>
</file>